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sldIdLst>
    <p:sldId id="256" r:id="rId5"/>
    <p:sldId id="278" r:id="rId6"/>
    <p:sldId id="258" r:id="rId7"/>
    <p:sldId id="292" r:id="rId8"/>
    <p:sldId id="277" r:id="rId9"/>
    <p:sldId id="282" r:id="rId10"/>
    <p:sldId id="261" r:id="rId11"/>
    <p:sldId id="281" r:id="rId12"/>
    <p:sldId id="280" r:id="rId13"/>
    <p:sldId id="283" r:id="rId14"/>
    <p:sldId id="284" r:id="rId15"/>
    <p:sldId id="285" r:id="rId16"/>
    <p:sldId id="286" r:id="rId17"/>
    <p:sldId id="288" r:id="rId18"/>
    <p:sldId id="287" r:id="rId19"/>
    <p:sldId id="260" r:id="rId20"/>
    <p:sldId id="289" r:id="rId21"/>
    <p:sldId id="290" r:id="rId22"/>
    <p:sldId id="291" r:id="rId23"/>
    <p:sldId id="267" r:id="rId24"/>
    <p:sldId id="293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216" autoAdjust="0"/>
  </p:normalViewPr>
  <p:slideViewPr>
    <p:cSldViewPr snapToGrid="0">
      <p:cViewPr varScale="1">
        <p:scale>
          <a:sx n="63" d="100"/>
          <a:sy n="63" d="100"/>
        </p:scale>
        <p:origin x="732" y="52"/>
      </p:cViewPr>
      <p:guideLst>
        <p:guide pos="57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23E908-2141-429B-9224-C69082149771}" type="doc">
      <dgm:prSet loTypeId="urn:microsoft.com/office/officeart/2005/8/layout/h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1DF5E10-EA33-4364-91AF-0E7D1355B284}">
      <dgm:prSet phldrT="[Text]"/>
      <dgm:spPr/>
      <dgm:t>
        <a:bodyPr/>
        <a:lstStyle/>
        <a:p>
          <a:r>
            <a:rPr lang="en-IN" dirty="0"/>
            <a:t>Crash reporting Dataset</a:t>
          </a:r>
          <a:endParaRPr lang="en-US" dirty="0"/>
        </a:p>
      </dgm:t>
    </dgm:pt>
    <dgm:pt modelId="{1FC4E04F-02E7-4EBC-9C4C-62A4F12B4CA7}" type="parTrans" cxnId="{B11A29F4-4B1A-47AE-8C2D-3F3617E249CA}">
      <dgm:prSet/>
      <dgm:spPr/>
      <dgm:t>
        <a:bodyPr/>
        <a:lstStyle/>
        <a:p>
          <a:endParaRPr lang="en-US"/>
        </a:p>
      </dgm:t>
    </dgm:pt>
    <dgm:pt modelId="{22C5701F-FDB7-4986-89A2-7AE08C6C0450}" type="sibTrans" cxnId="{B11A29F4-4B1A-47AE-8C2D-3F3617E249CA}">
      <dgm:prSet/>
      <dgm:spPr/>
      <dgm:t>
        <a:bodyPr/>
        <a:lstStyle/>
        <a:p>
          <a:endParaRPr lang="en-US"/>
        </a:p>
      </dgm:t>
    </dgm:pt>
    <dgm:pt modelId="{B30D726D-0E67-448B-BE63-BB086403C8B2}">
      <dgm:prSet phldrT="[Text]"/>
      <dgm:spPr/>
      <dgm:t>
        <a:bodyPr/>
        <a:lstStyle/>
        <a:p>
          <a:r>
            <a:rPr lang="en-IN" dirty="0"/>
            <a:t>Data Preprocessing</a:t>
          </a:r>
          <a:endParaRPr lang="en-US" dirty="0"/>
        </a:p>
      </dgm:t>
    </dgm:pt>
    <dgm:pt modelId="{100A01A7-A467-49AE-9E95-665CDE680D06}" type="parTrans" cxnId="{B29FAD78-8F28-4D8D-A551-E2DA06B876D2}">
      <dgm:prSet/>
      <dgm:spPr/>
      <dgm:t>
        <a:bodyPr/>
        <a:lstStyle/>
        <a:p>
          <a:endParaRPr lang="en-US"/>
        </a:p>
      </dgm:t>
    </dgm:pt>
    <dgm:pt modelId="{394042F5-C23F-4DD3-AFD6-8C2124476DC1}" type="sibTrans" cxnId="{B29FAD78-8F28-4D8D-A551-E2DA06B876D2}">
      <dgm:prSet/>
      <dgm:spPr/>
      <dgm:t>
        <a:bodyPr/>
        <a:lstStyle/>
        <a:p>
          <a:endParaRPr lang="en-US"/>
        </a:p>
      </dgm:t>
    </dgm:pt>
    <dgm:pt modelId="{4AC323AE-7273-4C56-80ED-DFAC38ED7F26}">
      <dgm:prSet phldrT="[Text]"/>
      <dgm:spPr/>
      <dgm:t>
        <a:bodyPr/>
        <a:lstStyle/>
        <a:p>
          <a:r>
            <a:rPr lang="en-US" b="0" i="0" dirty="0"/>
            <a:t>Exploratory data analysis</a:t>
          </a:r>
          <a:endParaRPr lang="en-US" dirty="0"/>
        </a:p>
      </dgm:t>
    </dgm:pt>
    <dgm:pt modelId="{CA7E239B-79C0-4ED3-8C9D-70498D3A7E15}" type="parTrans" cxnId="{B3CE5DDB-0F3D-4FA5-B73D-EED42876949F}">
      <dgm:prSet/>
      <dgm:spPr/>
      <dgm:t>
        <a:bodyPr/>
        <a:lstStyle/>
        <a:p>
          <a:endParaRPr lang="en-US"/>
        </a:p>
      </dgm:t>
    </dgm:pt>
    <dgm:pt modelId="{91B09209-BEAE-4C26-B337-5A3949610FCA}" type="sibTrans" cxnId="{B3CE5DDB-0F3D-4FA5-B73D-EED42876949F}">
      <dgm:prSet/>
      <dgm:spPr/>
      <dgm:t>
        <a:bodyPr/>
        <a:lstStyle/>
        <a:p>
          <a:endParaRPr lang="en-US"/>
        </a:p>
      </dgm:t>
    </dgm:pt>
    <dgm:pt modelId="{8734C7D4-371E-4962-AA42-36B0843D5570}">
      <dgm:prSet phldrT="[Text]"/>
      <dgm:spPr/>
      <dgm:t>
        <a:bodyPr/>
        <a:lstStyle/>
        <a:p>
          <a:r>
            <a:rPr lang="en-IN" dirty="0"/>
            <a:t>Logistic Regression</a:t>
          </a:r>
          <a:endParaRPr lang="en-US" dirty="0"/>
        </a:p>
      </dgm:t>
    </dgm:pt>
    <dgm:pt modelId="{45896B9B-F031-43FE-8B3A-ADE8C7A54878}" type="parTrans" cxnId="{544DC25B-DB2E-416B-BA0C-5F534D9D98C3}">
      <dgm:prSet/>
      <dgm:spPr/>
      <dgm:t>
        <a:bodyPr/>
        <a:lstStyle/>
        <a:p>
          <a:endParaRPr lang="en-US"/>
        </a:p>
      </dgm:t>
    </dgm:pt>
    <dgm:pt modelId="{20C82000-5CE0-4DB5-977A-440BF0B80731}" type="sibTrans" cxnId="{544DC25B-DB2E-416B-BA0C-5F534D9D98C3}">
      <dgm:prSet/>
      <dgm:spPr/>
      <dgm:t>
        <a:bodyPr/>
        <a:lstStyle/>
        <a:p>
          <a:endParaRPr lang="en-US"/>
        </a:p>
      </dgm:t>
    </dgm:pt>
    <dgm:pt modelId="{6B809F05-30A9-457F-ACF9-5134E4D1B9FA}">
      <dgm:prSet phldrT="[Text]"/>
      <dgm:spPr/>
      <dgm:t>
        <a:bodyPr/>
        <a:lstStyle/>
        <a:p>
          <a:r>
            <a:rPr lang="en-IN" dirty="0"/>
            <a:t>Prediction and Evaluation </a:t>
          </a:r>
          <a:endParaRPr lang="en-US" dirty="0"/>
        </a:p>
      </dgm:t>
    </dgm:pt>
    <dgm:pt modelId="{84DBF6BC-1463-4C0E-83BA-096769A248E1}" type="parTrans" cxnId="{2B7BA289-C1AF-48D5-A05B-A16C42682AB1}">
      <dgm:prSet/>
      <dgm:spPr/>
      <dgm:t>
        <a:bodyPr/>
        <a:lstStyle/>
        <a:p>
          <a:endParaRPr lang="en-US"/>
        </a:p>
      </dgm:t>
    </dgm:pt>
    <dgm:pt modelId="{744F2955-E8B7-4EE8-9012-200F23EF5038}" type="sibTrans" cxnId="{2B7BA289-C1AF-48D5-A05B-A16C42682AB1}">
      <dgm:prSet/>
      <dgm:spPr/>
      <dgm:t>
        <a:bodyPr/>
        <a:lstStyle/>
        <a:p>
          <a:endParaRPr lang="en-US"/>
        </a:p>
      </dgm:t>
    </dgm:pt>
    <dgm:pt modelId="{0141EA5D-0953-4163-8B33-67D4AF4D0BC6}">
      <dgm:prSet/>
      <dgm:spPr/>
      <dgm:t>
        <a:bodyPr/>
        <a:lstStyle/>
        <a:p>
          <a:r>
            <a:rPr lang="en-IN" dirty="0"/>
            <a:t>Hyperparameter  Tuning</a:t>
          </a:r>
          <a:endParaRPr lang="en-US" dirty="0"/>
        </a:p>
      </dgm:t>
    </dgm:pt>
    <dgm:pt modelId="{345C6B7F-C058-4023-B763-A5735E29FF66}" type="parTrans" cxnId="{E410883C-FA36-48AA-B973-75F6AD1A2782}">
      <dgm:prSet/>
      <dgm:spPr/>
      <dgm:t>
        <a:bodyPr/>
        <a:lstStyle/>
        <a:p>
          <a:endParaRPr lang="en-US"/>
        </a:p>
      </dgm:t>
    </dgm:pt>
    <dgm:pt modelId="{C4E17207-A52E-4984-9EE5-5A887142AEBB}" type="sibTrans" cxnId="{E410883C-FA36-48AA-B973-75F6AD1A2782}">
      <dgm:prSet/>
      <dgm:spPr/>
      <dgm:t>
        <a:bodyPr/>
        <a:lstStyle/>
        <a:p>
          <a:endParaRPr lang="en-US"/>
        </a:p>
      </dgm:t>
    </dgm:pt>
    <dgm:pt modelId="{A82E3D5D-DB39-44F6-B333-CDACA3CA556F}" type="pres">
      <dgm:prSet presAssocID="{5023E908-2141-429B-9224-C69082149771}" presName="Name0" presStyleCnt="0">
        <dgm:presLayoutVars>
          <dgm:dir/>
          <dgm:animLvl val="lvl"/>
          <dgm:resizeHandles val="exact"/>
        </dgm:presLayoutVars>
      </dgm:prSet>
      <dgm:spPr/>
    </dgm:pt>
    <dgm:pt modelId="{12CB9C26-F27D-4684-A968-C920EAF1ECAD}" type="pres">
      <dgm:prSet presAssocID="{5023E908-2141-429B-9224-C69082149771}" presName="tSp" presStyleCnt="0"/>
      <dgm:spPr/>
    </dgm:pt>
    <dgm:pt modelId="{9D2ECFB3-A749-45E2-9798-2E384830D363}" type="pres">
      <dgm:prSet presAssocID="{5023E908-2141-429B-9224-C69082149771}" presName="bSp" presStyleCnt="0"/>
      <dgm:spPr/>
    </dgm:pt>
    <dgm:pt modelId="{147A7EC6-05F8-491C-948D-941CF57814EF}" type="pres">
      <dgm:prSet presAssocID="{5023E908-2141-429B-9224-C69082149771}" presName="process" presStyleCnt="0"/>
      <dgm:spPr/>
    </dgm:pt>
    <dgm:pt modelId="{008B70DA-BECA-4369-879B-D9A7E5A67724}" type="pres">
      <dgm:prSet presAssocID="{E1DF5E10-EA33-4364-91AF-0E7D1355B284}" presName="composite1" presStyleCnt="0"/>
      <dgm:spPr/>
    </dgm:pt>
    <dgm:pt modelId="{86960DDF-9643-40A7-AFD2-BFA9D2B9485A}" type="pres">
      <dgm:prSet presAssocID="{E1DF5E10-EA33-4364-91AF-0E7D1355B284}" presName="dummyNode1" presStyleLbl="node1" presStyleIdx="0" presStyleCnt="6"/>
      <dgm:spPr/>
    </dgm:pt>
    <dgm:pt modelId="{F9C7D1F9-9552-4560-8BDC-6D6EF63D5579}" type="pres">
      <dgm:prSet presAssocID="{E1DF5E10-EA33-4364-91AF-0E7D1355B284}" presName="childNode1" presStyleLbl="bgAcc1" presStyleIdx="0" presStyleCnt="6">
        <dgm:presLayoutVars>
          <dgm:bulletEnabled val="1"/>
        </dgm:presLayoutVars>
      </dgm:prSet>
      <dgm:spPr/>
    </dgm:pt>
    <dgm:pt modelId="{DD341B7E-2858-404B-8133-885A75F92045}" type="pres">
      <dgm:prSet presAssocID="{E1DF5E10-EA33-4364-91AF-0E7D1355B284}" presName="childNode1tx" presStyleLbl="bgAcc1" presStyleIdx="0" presStyleCnt="6">
        <dgm:presLayoutVars>
          <dgm:bulletEnabled val="1"/>
        </dgm:presLayoutVars>
      </dgm:prSet>
      <dgm:spPr/>
    </dgm:pt>
    <dgm:pt modelId="{490EC9BE-19A6-4FC8-BBE9-9C803FD0CE6D}" type="pres">
      <dgm:prSet presAssocID="{E1DF5E10-EA33-4364-91AF-0E7D1355B284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00BE893F-4C0B-401E-B87B-0CAF3DDE2E6E}" type="pres">
      <dgm:prSet presAssocID="{E1DF5E10-EA33-4364-91AF-0E7D1355B284}" presName="connSite1" presStyleCnt="0"/>
      <dgm:spPr/>
    </dgm:pt>
    <dgm:pt modelId="{61E68494-A7FC-47E0-9F28-43B5280BE0E1}" type="pres">
      <dgm:prSet presAssocID="{22C5701F-FDB7-4986-89A2-7AE08C6C0450}" presName="Name9" presStyleLbl="sibTrans2D1" presStyleIdx="0" presStyleCnt="5"/>
      <dgm:spPr/>
    </dgm:pt>
    <dgm:pt modelId="{1640F2B1-3635-49DA-85BF-FA6840EE6F59}" type="pres">
      <dgm:prSet presAssocID="{B30D726D-0E67-448B-BE63-BB086403C8B2}" presName="composite2" presStyleCnt="0"/>
      <dgm:spPr/>
    </dgm:pt>
    <dgm:pt modelId="{962A3B8F-6C79-4C8E-A72D-8F5BD926AB24}" type="pres">
      <dgm:prSet presAssocID="{B30D726D-0E67-448B-BE63-BB086403C8B2}" presName="dummyNode2" presStyleLbl="node1" presStyleIdx="0" presStyleCnt="6"/>
      <dgm:spPr/>
    </dgm:pt>
    <dgm:pt modelId="{4EDDCEDF-EE9F-4021-9F8E-625333284FAC}" type="pres">
      <dgm:prSet presAssocID="{B30D726D-0E67-448B-BE63-BB086403C8B2}" presName="childNode2" presStyleLbl="bgAcc1" presStyleIdx="1" presStyleCnt="6">
        <dgm:presLayoutVars>
          <dgm:bulletEnabled val="1"/>
        </dgm:presLayoutVars>
      </dgm:prSet>
      <dgm:spPr/>
    </dgm:pt>
    <dgm:pt modelId="{219E5C3D-B4F3-4750-BC59-EE8EBB2A4B3B}" type="pres">
      <dgm:prSet presAssocID="{B30D726D-0E67-448B-BE63-BB086403C8B2}" presName="childNode2tx" presStyleLbl="bgAcc1" presStyleIdx="1" presStyleCnt="6">
        <dgm:presLayoutVars>
          <dgm:bulletEnabled val="1"/>
        </dgm:presLayoutVars>
      </dgm:prSet>
      <dgm:spPr/>
    </dgm:pt>
    <dgm:pt modelId="{C7B4C492-8B58-45E7-8F11-807082B6BA79}" type="pres">
      <dgm:prSet presAssocID="{B30D726D-0E67-448B-BE63-BB086403C8B2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4A49FCBA-C67D-4E6B-AA9D-0D9CCC334FCB}" type="pres">
      <dgm:prSet presAssocID="{B30D726D-0E67-448B-BE63-BB086403C8B2}" presName="connSite2" presStyleCnt="0"/>
      <dgm:spPr/>
    </dgm:pt>
    <dgm:pt modelId="{92EA076A-D76A-42C2-A1AD-636711D873D7}" type="pres">
      <dgm:prSet presAssocID="{394042F5-C23F-4DD3-AFD6-8C2124476DC1}" presName="Name18" presStyleLbl="sibTrans2D1" presStyleIdx="1" presStyleCnt="5"/>
      <dgm:spPr/>
    </dgm:pt>
    <dgm:pt modelId="{663FC1EB-0BD4-479E-849E-E2E3D5064EBF}" type="pres">
      <dgm:prSet presAssocID="{4AC323AE-7273-4C56-80ED-DFAC38ED7F26}" presName="composite1" presStyleCnt="0"/>
      <dgm:spPr/>
    </dgm:pt>
    <dgm:pt modelId="{4F5BE3D0-055F-4472-A6D9-6E14B554071A}" type="pres">
      <dgm:prSet presAssocID="{4AC323AE-7273-4C56-80ED-DFAC38ED7F26}" presName="dummyNode1" presStyleLbl="node1" presStyleIdx="1" presStyleCnt="6"/>
      <dgm:spPr/>
    </dgm:pt>
    <dgm:pt modelId="{4F276E6A-468A-43DF-A652-A08ED263E152}" type="pres">
      <dgm:prSet presAssocID="{4AC323AE-7273-4C56-80ED-DFAC38ED7F26}" presName="childNode1" presStyleLbl="bgAcc1" presStyleIdx="2" presStyleCnt="6">
        <dgm:presLayoutVars>
          <dgm:bulletEnabled val="1"/>
        </dgm:presLayoutVars>
      </dgm:prSet>
      <dgm:spPr/>
    </dgm:pt>
    <dgm:pt modelId="{D157B928-FD03-44F7-806C-439BF00BA07D}" type="pres">
      <dgm:prSet presAssocID="{4AC323AE-7273-4C56-80ED-DFAC38ED7F26}" presName="childNode1tx" presStyleLbl="bgAcc1" presStyleIdx="2" presStyleCnt="6">
        <dgm:presLayoutVars>
          <dgm:bulletEnabled val="1"/>
        </dgm:presLayoutVars>
      </dgm:prSet>
      <dgm:spPr/>
    </dgm:pt>
    <dgm:pt modelId="{EFCE5543-000E-4D03-95E2-65564B4D1AD2}" type="pres">
      <dgm:prSet presAssocID="{4AC323AE-7273-4C56-80ED-DFAC38ED7F26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7FAF0E9A-37A3-4A77-B10B-2F0D95907C3F}" type="pres">
      <dgm:prSet presAssocID="{4AC323AE-7273-4C56-80ED-DFAC38ED7F26}" presName="connSite1" presStyleCnt="0"/>
      <dgm:spPr/>
    </dgm:pt>
    <dgm:pt modelId="{11E2E304-5C3A-4B7B-8230-B0CD36A0C723}" type="pres">
      <dgm:prSet presAssocID="{91B09209-BEAE-4C26-B337-5A3949610FCA}" presName="Name9" presStyleLbl="sibTrans2D1" presStyleIdx="2" presStyleCnt="5"/>
      <dgm:spPr/>
    </dgm:pt>
    <dgm:pt modelId="{6CCE9DD0-52FD-4028-8439-2CAEE9854D7D}" type="pres">
      <dgm:prSet presAssocID="{8734C7D4-371E-4962-AA42-36B0843D5570}" presName="composite2" presStyleCnt="0"/>
      <dgm:spPr/>
    </dgm:pt>
    <dgm:pt modelId="{C7DE4C1E-4F42-42E7-80C5-81761851B8F6}" type="pres">
      <dgm:prSet presAssocID="{8734C7D4-371E-4962-AA42-36B0843D5570}" presName="dummyNode2" presStyleLbl="node1" presStyleIdx="2" presStyleCnt="6"/>
      <dgm:spPr/>
    </dgm:pt>
    <dgm:pt modelId="{7DCED8A8-9B37-463B-80D5-FEF059326050}" type="pres">
      <dgm:prSet presAssocID="{8734C7D4-371E-4962-AA42-36B0843D5570}" presName="childNode2" presStyleLbl="bgAcc1" presStyleIdx="3" presStyleCnt="6">
        <dgm:presLayoutVars>
          <dgm:bulletEnabled val="1"/>
        </dgm:presLayoutVars>
      </dgm:prSet>
      <dgm:spPr/>
    </dgm:pt>
    <dgm:pt modelId="{68A2994C-B006-4BD0-B321-05AD53CC0F3C}" type="pres">
      <dgm:prSet presAssocID="{8734C7D4-371E-4962-AA42-36B0843D5570}" presName="childNode2tx" presStyleLbl="bgAcc1" presStyleIdx="3" presStyleCnt="6">
        <dgm:presLayoutVars>
          <dgm:bulletEnabled val="1"/>
        </dgm:presLayoutVars>
      </dgm:prSet>
      <dgm:spPr/>
    </dgm:pt>
    <dgm:pt modelId="{E5FA9F84-669A-4FB1-A78B-820169AD6142}" type="pres">
      <dgm:prSet presAssocID="{8734C7D4-371E-4962-AA42-36B0843D5570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0ECA544E-429E-4CDE-A1C6-BBCB87916BC6}" type="pres">
      <dgm:prSet presAssocID="{8734C7D4-371E-4962-AA42-36B0843D5570}" presName="connSite2" presStyleCnt="0"/>
      <dgm:spPr/>
    </dgm:pt>
    <dgm:pt modelId="{3CDD77C8-BFA8-467B-9D8B-CEC66710B2DA}" type="pres">
      <dgm:prSet presAssocID="{20C82000-5CE0-4DB5-977A-440BF0B80731}" presName="Name18" presStyleLbl="sibTrans2D1" presStyleIdx="3" presStyleCnt="5"/>
      <dgm:spPr/>
    </dgm:pt>
    <dgm:pt modelId="{50C26FE4-A6B4-4F66-8EAE-B95623C22AEB}" type="pres">
      <dgm:prSet presAssocID="{6B809F05-30A9-457F-ACF9-5134E4D1B9FA}" presName="composite1" presStyleCnt="0"/>
      <dgm:spPr/>
    </dgm:pt>
    <dgm:pt modelId="{72F5FE20-4FB7-4D1A-9F71-AC1EBA75AFBA}" type="pres">
      <dgm:prSet presAssocID="{6B809F05-30A9-457F-ACF9-5134E4D1B9FA}" presName="dummyNode1" presStyleLbl="node1" presStyleIdx="3" presStyleCnt="6"/>
      <dgm:spPr/>
    </dgm:pt>
    <dgm:pt modelId="{11D81A42-84BF-48E0-AD52-1C4075F4AD3C}" type="pres">
      <dgm:prSet presAssocID="{6B809F05-30A9-457F-ACF9-5134E4D1B9FA}" presName="childNode1" presStyleLbl="bgAcc1" presStyleIdx="4" presStyleCnt="6">
        <dgm:presLayoutVars>
          <dgm:bulletEnabled val="1"/>
        </dgm:presLayoutVars>
      </dgm:prSet>
      <dgm:spPr/>
    </dgm:pt>
    <dgm:pt modelId="{60CA19DB-4D98-48D8-A6A9-B2A503C8986C}" type="pres">
      <dgm:prSet presAssocID="{6B809F05-30A9-457F-ACF9-5134E4D1B9FA}" presName="childNode1tx" presStyleLbl="bgAcc1" presStyleIdx="4" presStyleCnt="6">
        <dgm:presLayoutVars>
          <dgm:bulletEnabled val="1"/>
        </dgm:presLayoutVars>
      </dgm:prSet>
      <dgm:spPr/>
    </dgm:pt>
    <dgm:pt modelId="{69CEB991-C7B6-4EA9-BDE4-775D5B7905FF}" type="pres">
      <dgm:prSet presAssocID="{6B809F05-30A9-457F-ACF9-5134E4D1B9FA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3EED76FF-E153-42D7-9F2D-F4AEE9CB5113}" type="pres">
      <dgm:prSet presAssocID="{6B809F05-30A9-457F-ACF9-5134E4D1B9FA}" presName="connSite1" presStyleCnt="0"/>
      <dgm:spPr/>
    </dgm:pt>
    <dgm:pt modelId="{ADCC07A2-AEAF-41EC-895A-289FACBC0C3C}" type="pres">
      <dgm:prSet presAssocID="{744F2955-E8B7-4EE8-9012-200F23EF5038}" presName="Name9" presStyleLbl="sibTrans2D1" presStyleIdx="4" presStyleCnt="5"/>
      <dgm:spPr/>
    </dgm:pt>
    <dgm:pt modelId="{CE7D3E3C-1128-466B-BE33-57D3EB066EA4}" type="pres">
      <dgm:prSet presAssocID="{0141EA5D-0953-4163-8B33-67D4AF4D0BC6}" presName="composite2" presStyleCnt="0"/>
      <dgm:spPr/>
    </dgm:pt>
    <dgm:pt modelId="{DA825A24-A13E-45DC-8C00-35231D2697B4}" type="pres">
      <dgm:prSet presAssocID="{0141EA5D-0953-4163-8B33-67D4AF4D0BC6}" presName="dummyNode2" presStyleLbl="node1" presStyleIdx="4" presStyleCnt="6"/>
      <dgm:spPr/>
    </dgm:pt>
    <dgm:pt modelId="{A8A88DE3-0C82-4BAC-96AA-A5F9D7BF03B1}" type="pres">
      <dgm:prSet presAssocID="{0141EA5D-0953-4163-8B33-67D4AF4D0BC6}" presName="childNode2" presStyleLbl="bgAcc1" presStyleIdx="5" presStyleCnt="6">
        <dgm:presLayoutVars>
          <dgm:bulletEnabled val="1"/>
        </dgm:presLayoutVars>
      </dgm:prSet>
      <dgm:spPr/>
    </dgm:pt>
    <dgm:pt modelId="{63E4B40B-AB13-4487-8463-D9AE144167EB}" type="pres">
      <dgm:prSet presAssocID="{0141EA5D-0953-4163-8B33-67D4AF4D0BC6}" presName="childNode2tx" presStyleLbl="bgAcc1" presStyleIdx="5" presStyleCnt="6">
        <dgm:presLayoutVars>
          <dgm:bulletEnabled val="1"/>
        </dgm:presLayoutVars>
      </dgm:prSet>
      <dgm:spPr/>
    </dgm:pt>
    <dgm:pt modelId="{775CF402-DFD9-40C5-B82A-A896C67E27EB}" type="pres">
      <dgm:prSet presAssocID="{0141EA5D-0953-4163-8B33-67D4AF4D0BC6}" presName="parentNode2" presStyleLbl="node1" presStyleIdx="5" presStyleCnt="6">
        <dgm:presLayoutVars>
          <dgm:chMax val="0"/>
          <dgm:bulletEnabled val="1"/>
        </dgm:presLayoutVars>
      </dgm:prSet>
      <dgm:spPr/>
    </dgm:pt>
    <dgm:pt modelId="{7379572D-A737-4C5E-8141-1A77569CC710}" type="pres">
      <dgm:prSet presAssocID="{0141EA5D-0953-4163-8B33-67D4AF4D0BC6}" presName="connSite2" presStyleCnt="0"/>
      <dgm:spPr/>
    </dgm:pt>
  </dgm:ptLst>
  <dgm:cxnLst>
    <dgm:cxn modelId="{2D410B1C-976B-40EA-8421-F8D824BEF22F}" type="presOf" srcId="{0141EA5D-0953-4163-8B33-67D4AF4D0BC6}" destId="{775CF402-DFD9-40C5-B82A-A896C67E27EB}" srcOrd="0" destOrd="0" presId="urn:microsoft.com/office/officeart/2005/8/layout/hProcess4"/>
    <dgm:cxn modelId="{4E2EF61F-39D5-4678-96E6-4886D996C011}" type="presOf" srcId="{20C82000-5CE0-4DB5-977A-440BF0B80731}" destId="{3CDD77C8-BFA8-467B-9D8B-CEC66710B2DA}" srcOrd="0" destOrd="0" presId="urn:microsoft.com/office/officeart/2005/8/layout/hProcess4"/>
    <dgm:cxn modelId="{449F7321-255D-4B79-944E-675F88A85FFC}" type="presOf" srcId="{91B09209-BEAE-4C26-B337-5A3949610FCA}" destId="{11E2E304-5C3A-4B7B-8230-B0CD36A0C723}" srcOrd="0" destOrd="0" presId="urn:microsoft.com/office/officeart/2005/8/layout/hProcess4"/>
    <dgm:cxn modelId="{84564234-14F0-4F46-A969-C9CC1B25163C}" type="presOf" srcId="{B30D726D-0E67-448B-BE63-BB086403C8B2}" destId="{C7B4C492-8B58-45E7-8F11-807082B6BA79}" srcOrd="0" destOrd="0" presId="urn:microsoft.com/office/officeart/2005/8/layout/hProcess4"/>
    <dgm:cxn modelId="{E410883C-FA36-48AA-B973-75F6AD1A2782}" srcId="{5023E908-2141-429B-9224-C69082149771}" destId="{0141EA5D-0953-4163-8B33-67D4AF4D0BC6}" srcOrd="5" destOrd="0" parTransId="{345C6B7F-C058-4023-B763-A5735E29FF66}" sibTransId="{C4E17207-A52E-4984-9EE5-5A887142AEBB}"/>
    <dgm:cxn modelId="{544DC25B-DB2E-416B-BA0C-5F534D9D98C3}" srcId="{5023E908-2141-429B-9224-C69082149771}" destId="{8734C7D4-371E-4962-AA42-36B0843D5570}" srcOrd="3" destOrd="0" parTransId="{45896B9B-F031-43FE-8B3A-ADE8C7A54878}" sibTransId="{20C82000-5CE0-4DB5-977A-440BF0B80731}"/>
    <dgm:cxn modelId="{C11C4743-FBEE-47CF-8EEB-C32D0A0C1773}" type="presOf" srcId="{394042F5-C23F-4DD3-AFD6-8C2124476DC1}" destId="{92EA076A-D76A-42C2-A1AD-636711D873D7}" srcOrd="0" destOrd="0" presId="urn:microsoft.com/office/officeart/2005/8/layout/hProcess4"/>
    <dgm:cxn modelId="{66470576-62D6-4F05-99B1-16EDDD70D28D}" type="presOf" srcId="{4AC323AE-7273-4C56-80ED-DFAC38ED7F26}" destId="{EFCE5543-000E-4D03-95E2-65564B4D1AD2}" srcOrd="0" destOrd="0" presId="urn:microsoft.com/office/officeart/2005/8/layout/hProcess4"/>
    <dgm:cxn modelId="{B29FAD78-8F28-4D8D-A551-E2DA06B876D2}" srcId="{5023E908-2141-429B-9224-C69082149771}" destId="{B30D726D-0E67-448B-BE63-BB086403C8B2}" srcOrd="1" destOrd="0" parTransId="{100A01A7-A467-49AE-9E95-665CDE680D06}" sibTransId="{394042F5-C23F-4DD3-AFD6-8C2124476DC1}"/>
    <dgm:cxn modelId="{2B7BA289-C1AF-48D5-A05B-A16C42682AB1}" srcId="{5023E908-2141-429B-9224-C69082149771}" destId="{6B809F05-30A9-457F-ACF9-5134E4D1B9FA}" srcOrd="4" destOrd="0" parTransId="{84DBF6BC-1463-4C0E-83BA-096769A248E1}" sibTransId="{744F2955-E8B7-4EE8-9012-200F23EF5038}"/>
    <dgm:cxn modelId="{9A6DCC8D-B7B9-4667-A594-A473DD91B0FA}" type="presOf" srcId="{744F2955-E8B7-4EE8-9012-200F23EF5038}" destId="{ADCC07A2-AEAF-41EC-895A-289FACBC0C3C}" srcOrd="0" destOrd="0" presId="urn:microsoft.com/office/officeart/2005/8/layout/hProcess4"/>
    <dgm:cxn modelId="{96957097-B2EF-480B-8D99-14D66C820CC7}" type="presOf" srcId="{8734C7D4-371E-4962-AA42-36B0843D5570}" destId="{E5FA9F84-669A-4FB1-A78B-820169AD6142}" srcOrd="0" destOrd="0" presId="urn:microsoft.com/office/officeart/2005/8/layout/hProcess4"/>
    <dgm:cxn modelId="{25B5E1C0-6332-475E-8D60-A77A7FCFBE3D}" type="presOf" srcId="{E1DF5E10-EA33-4364-91AF-0E7D1355B284}" destId="{490EC9BE-19A6-4FC8-BBE9-9C803FD0CE6D}" srcOrd="0" destOrd="0" presId="urn:microsoft.com/office/officeart/2005/8/layout/hProcess4"/>
    <dgm:cxn modelId="{B3CE5DDB-0F3D-4FA5-B73D-EED42876949F}" srcId="{5023E908-2141-429B-9224-C69082149771}" destId="{4AC323AE-7273-4C56-80ED-DFAC38ED7F26}" srcOrd="2" destOrd="0" parTransId="{CA7E239B-79C0-4ED3-8C9D-70498D3A7E15}" sibTransId="{91B09209-BEAE-4C26-B337-5A3949610FCA}"/>
    <dgm:cxn modelId="{407A53E1-793D-43F7-99D9-66E7EB6B5537}" type="presOf" srcId="{6B809F05-30A9-457F-ACF9-5134E4D1B9FA}" destId="{69CEB991-C7B6-4EA9-BDE4-775D5B7905FF}" srcOrd="0" destOrd="0" presId="urn:microsoft.com/office/officeart/2005/8/layout/hProcess4"/>
    <dgm:cxn modelId="{475633F3-3B6A-401C-803F-B00BB9F4B817}" type="presOf" srcId="{22C5701F-FDB7-4986-89A2-7AE08C6C0450}" destId="{61E68494-A7FC-47E0-9F28-43B5280BE0E1}" srcOrd="0" destOrd="0" presId="urn:microsoft.com/office/officeart/2005/8/layout/hProcess4"/>
    <dgm:cxn modelId="{B11A29F4-4B1A-47AE-8C2D-3F3617E249CA}" srcId="{5023E908-2141-429B-9224-C69082149771}" destId="{E1DF5E10-EA33-4364-91AF-0E7D1355B284}" srcOrd="0" destOrd="0" parTransId="{1FC4E04F-02E7-4EBC-9C4C-62A4F12B4CA7}" sibTransId="{22C5701F-FDB7-4986-89A2-7AE08C6C0450}"/>
    <dgm:cxn modelId="{B8BC22FA-20BE-4198-B511-F9CDB97121BD}" type="presOf" srcId="{5023E908-2141-429B-9224-C69082149771}" destId="{A82E3D5D-DB39-44F6-B333-CDACA3CA556F}" srcOrd="0" destOrd="0" presId="urn:microsoft.com/office/officeart/2005/8/layout/hProcess4"/>
    <dgm:cxn modelId="{D763FAB6-5C12-4CA3-A26E-552DA977E642}" type="presParOf" srcId="{A82E3D5D-DB39-44F6-B333-CDACA3CA556F}" destId="{12CB9C26-F27D-4684-A968-C920EAF1ECAD}" srcOrd="0" destOrd="0" presId="urn:microsoft.com/office/officeart/2005/8/layout/hProcess4"/>
    <dgm:cxn modelId="{E41A2ACE-4A9D-4AB3-9946-2CB7A12BDE4A}" type="presParOf" srcId="{A82E3D5D-DB39-44F6-B333-CDACA3CA556F}" destId="{9D2ECFB3-A749-45E2-9798-2E384830D363}" srcOrd="1" destOrd="0" presId="urn:microsoft.com/office/officeart/2005/8/layout/hProcess4"/>
    <dgm:cxn modelId="{13B6036C-DBA7-49E4-8583-A658ED0E2897}" type="presParOf" srcId="{A82E3D5D-DB39-44F6-B333-CDACA3CA556F}" destId="{147A7EC6-05F8-491C-948D-941CF57814EF}" srcOrd="2" destOrd="0" presId="urn:microsoft.com/office/officeart/2005/8/layout/hProcess4"/>
    <dgm:cxn modelId="{66C910FF-6F47-47D0-8EC5-9856B77B1623}" type="presParOf" srcId="{147A7EC6-05F8-491C-948D-941CF57814EF}" destId="{008B70DA-BECA-4369-879B-D9A7E5A67724}" srcOrd="0" destOrd="0" presId="urn:microsoft.com/office/officeart/2005/8/layout/hProcess4"/>
    <dgm:cxn modelId="{63A1CF03-DAEC-45EF-AD02-41F8BDD11108}" type="presParOf" srcId="{008B70DA-BECA-4369-879B-D9A7E5A67724}" destId="{86960DDF-9643-40A7-AFD2-BFA9D2B9485A}" srcOrd="0" destOrd="0" presId="urn:microsoft.com/office/officeart/2005/8/layout/hProcess4"/>
    <dgm:cxn modelId="{6626CD5E-3FF7-4895-BE4B-1AA44B7BE5D7}" type="presParOf" srcId="{008B70DA-BECA-4369-879B-D9A7E5A67724}" destId="{F9C7D1F9-9552-4560-8BDC-6D6EF63D5579}" srcOrd="1" destOrd="0" presId="urn:microsoft.com/office/officeart/2005/8/layout/hProcess4"/>
    <dgm:cxn modelId="{BAEC6F00-4900-40E9-9568-6D6ABACFFC6B}" type="presParOf" srcId="{008B70DA-BECA-4369-879B-D9A7E5A67724}" destId="{DD341B7E-2858-404B-8133-885A75F92045}" srcOrd="2" destOrd="0" presId="urn:microsoft.com/office/officeart/2005/8/layout/hProcess4"/>
    <dgm:cxn modelId="{A1A12469-1779-4A17-8394-E49D70AE9354}" type="presParOf" srcId="{008B70DA-BECA-4369-879B-D9A7E5A67724}" destId="{490EC9BE-19A6-4FC8-BBE9-9C803FD0CE6D}" srcOrd="3" destOrd="0" presId="urn:microsoft.com/office/officeart/2005/8/layout/hProcess4"/>
    <dgm:cxn modelId="{A64E801E-4477-402F-8FAE-9F18B00035ED}" type="presParOf" srcId="{008B70DA-BECA-4369-879B-D9A7E5A67724}" destId="{00BE893F-4C0B-401E-B87B-0CAF3DDE2E6E}" srcOrd="4" destOrd="0" presId="urn:microsoft.com/office/officeart/2005/8/layout/hProcess4"/>
    <dgm:cxn modelId="{59150E52-D9A4-4C32-808B-FD1F5D8D13D5}" type="presParOf" srcId="{147A7EC6-05F8-491C-948D-941CF57814EF}" destId="{61E68494-A7FC-47E0-9F28-43B5280BE0E1}" srcOrd="1" destOrd="0" presId="urn:microsoft.com/office/officeart/2005/8/layout/hProcess4"/>
    <dgm:cxn modelId="{2C7FEDA0-D426-4049-8EF6-3CBBD90DA4B7}" type="presParOf" srcId="{147A7EC6-05F8-491C-948D-941CF57814EF}" destId="{1640F2B1-3635-49DA-85BF-FA6840EE6F59}" srcOrd="2" destOrd="0" presId="urn:microsoft.com/office/officeart/2005/8/layout/hProcess4"/>
    <dgm:cxn modelId="{7F17ED9E-3DB9-42AD-B2BF-BD8FB7DDDC5B}" type="presParOf" srcId="{1640F2B1-3635-49DA-85BF-FA6840EE6F59}" destId="{962A3B8F-6C79-4C8E-A72D-8F5BD926AB24}" srcOrd="0" destOrd="0" presId="urn:microsoft.com/office/officeart/2005/8/layout/hProcess4"/>
    <dgm:cxn modelId="{0FEDFB01-6504-47B5-AE3A-FCCEAE12CA6B}" type="presParOf" srcId="{1640F2B1-3635-49DA-85BF-FA6840EE6F59}" destId="{4EDDCEDF-EE9F-4021-9F8E-625333284FAC}" srcOrd="1" destOrd="0" presId="urn:microsoft.com/office/officeart/2005/8/layout/hProcess4"/>
    <dgm:cxn modelId="{8431AB91-807D-45D7-A27F-A4EBED6C68F5}" type="presParOf" srcId="{1640F2B1-3635-49DA-85BF-FA6840EE6F59}" destId="{219E5C3D-B4F3-4750-BC59-EE8EBB2A4B3B}" srcOrd="2" destOrd="0" presId="urn:microsoft.com/office/officeart/2005/8/layout/hProcess4"/>
    <dgm:cxn modelId="{8A800F81-A94A-48F5-8ED2-B608EE3B4B6F}" type="presParOf" srcId="{1640F2B1-3635-49DA-85BF-FA6840EE6F59}" destId="{C7B4C492-8B58-45E7-8F11-807082B6BA79}" srcOrd="3" destOrd="0" presId="urn:microsoft.com/office/officeart/2005/8/layout/hProcess4"/>
    <dgm:cxn modelId="{8B52369D-E839-490B-AC57-680BDB846A0F}" type="presParOf" srcId="{1640F2B1-3635-49DA-85BF-FA6840EE6F59}" destId="{4A49FCBA-C67D-4E6B-AA9D-0D9CCC334FCB}" srcOrd="4" destOrd="0" presId="urn:microsoft.com/office/officeart/2005/8/layout/hProcess4"/>
    <dgm:cxn modelId="{E088871A-F413-4C79-88E5-8746A8D7A7AA}" type="presParOf" srcId="{147A7EC6-05F8-491C-948D-941CF57814EF}" destId="{92EA076A-D76A-42C2-A1AD-636711D873D7}" srcOrd="3" destOrd="0" presId="urn:microsoft.com/office/officeart/2005/8/layout/hProcess4"/>
    <dgm:cxn modelId="{6994C11E-1C21-4482-94B8-5B8B7FA53D98}" type="presParOf" srcId="{147A7EC6-05F8-491C-948D-941CF57814EF}" destId="{663FC1EB-0BD4-479E-849E-E2E3D5064EBF}" srcOrd="4" destOrd="0" presId="urn:microsoft.com/office/officeart/2005/8/layout/hProcess4"/>
    <dgm:cxn modelId="{424D4722-6AB8-4C2E-B99C-7A13508D2AA0}" type="presParOf" srcId="{663FC1EB-0BD4-479E-849E-E2E3D5064EBF}" destId="{4F5BE3D0-055F-4472-A6D9-6E14B554071A}" srcOrd="0" destOrd="0" presId="urn:microsoft.com/office/officeart/2005/8/layout/hProcess4"/>
    <dgm:cxn modelId="{2849AACB-276E-4005-8E83-E2A925088872}" type="presParOf" srcId="{663FC1EB-0BD4-479E-849E-E2E3D5064EBF}" destId="{4F276E6A-468A-43DF-A652-A08ED263E152}" srcOrd="1" destOrd="0" presId="urn:microsoft.com/office/officeart/2005/8/layout/hProcess4"/>
    <dgm:cxn modelId="{EBF01629-CF8A-4FA2-9765-33ACFF85ACBA}" type="presParOf" srcId="{663FC1EB-0BD4-479E-849E-E2E3D5064EBF}" destId="{D157B928-FD03-44F7-806C-439BF00BA07D}" srcOrd="2" destOrd="0" presId="urn:microsoft.com/office/officeart/2005/8/layout/hProcess4"/>
    <dgm:cxn modelId="{B0074E20-C5BC-4E80-B80E-C0F3831BD149}" type="presParOf" srcId="{663FC1EB-0BD4-479E-849E-E2E3D5064EBF}" destId="{EFCE5543-000E-4D03-95E2-65564B4D1AD2}" srcOrd="3" destOrd="0" presId="urn:microsoft.com/office/officeart/2005/8/layout/hProcess4"/>
    <dgm:cxn modelId="{1F782234-8F99-49E0-ABA9-2BDE2C00DE6E}" type="presParOf" srcId="{663FC1EB-0BD4-479E-849E-E2E3D5064EBF}" destId="{7FAF0E9A-37A3-4A77-B10B-2F0D95907C3F}" srcOrd="4" destOrd="0" presId="urn:microsoft.com/office/officeart/2005/8/layout/hProcess4"/>
    <dgm:cxn modelId="{DEBF591F-77BF-4B3E-98F0-894E86124C2D}" type="presParOf" srcId="{147A7EC6-05F8-491C-948D-941CF57814EF}" destId="{11E2E304-5C3A-4B7B-8230-B0CD36A0C723}" srcOrd="5" destOrd="0" presId="urn:microsoft.com/office/officeart/2005/8/layout/hProcess4"/>
    <dgm:cxn modelId="{AFB3DB7C-ED03-4CF7-BA63-63FDB4C6405D}" type="presParOf" srcId="{147A7EC6-05F8-491C-948D-941CF57814EF}" destId="{6CCE9DD0-52FD-4028-8439-2CAEE9854D7D}" srcOrd="6" destOrd="0" presId="urn:microsoft.com/office/officeart/2005/8/layout/hProcess4"/>
    <dgm:cxn modelId="{7B9D242A-EC39-4630-A726-6F27AE66B3E1}" type="presParOf" srcId="{6CCE9DD0-52FD-4028-8439-2CAEE9854D7D}" destId="{C7DE4C1E-4F42-42E7-80C5-81761851B8F6}" srcOrd="0" destOrd="0" presId="urn:microsoft.com/office/officeart/2005/8/layout/hProcess4"/>
    <dgm:cxn modelId="{76C6E0B4-1959-45C7-B9BA-66993A0F58E0}" type="presParOf" srcId="{6CCE9DD0-52FD-4028-8439-2CAEE9854D7D}" destId="{7DCED8A8-9B37-463B-80D5-FEF059326050}" srcOrd="1" destOrd="0" presId="urn:microsoft.com/office/officeart/2005/8/layout/hProcess4"/>
    <dgm:cxn modelId="{8279AE1F-93C8-4AB9-97A1-099F2C0CC70D}" type="presParOf" srcId="{6CCE9DD0-52FD-4028-8439-2CAEE9854D7D}" destId="{68A2994C-B006-4BD0-B321-05AD53CC0F3C}" srcOrd="2" destOrd="0" presId="urn:microsoft.com/office/officeart/2005/8/layout/hProcess4"/>
    <dgm:cxn modelId="{73671FA1-00C2-4C95-978A-6AEEC251D781}" type="presParOf" srcId="{6CCE9DD0-52FD-4028-8439-2CAEE9854D7D}" destId="{E5FA9F84-669A-4FB1-A78B-820169AD6142}" srcOrd="3" destOrd="0" presId="urn:microsoft.com/office/officeart/2005/8/layout/hProcess4"/>
    <dgm:cxn modelId="{22272356-4C07-4FC5-B832-BD190046C896}" type="presParOf" srcId="{6CCE9DD0-52FD-4028-8439-2CAEE9854D7D}" destId="{0ECA544E-429E-4CDE-A1C6-BBCB87916BC6}" srcOrd="4" destOrd="0" presId="urn:microsoft.com/office/officeart/2005/8/layout/hProcess4"/>
    <dgm:cxn modelId="{CBFD2567-B7F6-4E26-A983-4A208197088F}" type="presParOf" srcId="{147A7EC6-05F8-491C-948D-941CF57814EF}" destId="{3CDD77C8-BFA8-467B-9D8B-CEC66710B2DA}" srcOrd="7" destOrd="0" presId="urn:microsoft.com/office/officeart/2005/8/layout/hProcess4"/>
    <dgm:cxn modelId="{A4C62595-D741-40FE-926B-7C93CB5320DC}" type="presParOf" srcId="{147A7EC6-05F8-491C-948D-941CF57814EF}" destId="{50C26FE4-A6B4-4F66-8EAE-B95623C22AEB}" srcOrd="8" destOrd="0" presId="urn:microsoft.com/office/officeart/2005/8/layout/hProcess4"/>
    <dgm:cxn modelId="{F92961AE-6FA5-4CCB-855A-F1C3F97BB742}" type="presParOf" srcId="{50C26FE4-A6B4-4F66-8EAE-B95623C22AEB}" destId="{72F5FE20-4FB7-4D1A-9F71-AC1EBA75AFBA}" srcOrd="0" destOrd="0" presId="urn:microsoft.com/office/officeart/2005/8/layout/hProcess4"/>
    <dgm:cxn modelId="{DE0086BF-1971-4FFF-A409-F15049FFCD39}" type="presParOf" srcId="{50C26FE4-A6B4-4F66-8EAE-B95623C22AEB}" destId="{11D81A42-84BF-48E0-AD52-1C4075F4AD3C}" srcOrd="1" destOrd="0" presId="urn:microsoft.com/office/officeart/2005/8/layout/hProcess4"/>
    <dgm:cxn modelId="{30FCAC45-2BC7-4687-B3DB-ABE3FD880434}" type="presParOf" srcId="{50C26FE4-A6B4-4F66-8EAE-B95623C22AEB}" destId="{60CA19DB-4D98-48D8-A6A9-B2A503C8986C}" srcOrd="2" destOrd="0" presId="urn:microsoft.com/office/officeart/2005/8/layout/hProcess4"/>
    <dgm:cxn modelId="{62A25526-A9C8-4172-BAD4-A87BC1BC7C76}" type="presParOf" srcId="{50C26FE4-A6B4-4F66-8EAE-B95623C22AEB}" destId="{69CEB991-C7B6-4EA9-BDE4-775D5B7905FF}" srcOrd="3" destOrd="0" presId="urn:microsoft.com/office/officeart/2005/8/layout/hProcess4"/>
    <dgm:cxn modelId="{2A313D79-51C1-4EF2-8D20-ACF938F54AB0}" type="presParOf" srcId="{50C26FE4-A6B4-4F66-8EAE-B95623C22AEB}" destId="{3EED76FF-E153-42D7-9F2D-F4AEE9CB5113}" srcOrd="4" destOrd="0" presId="urn:microsoft.com/office/officeart/2005/8/layout/hProcess4"/>
    <dgm:cxn modelId="{7B11FC4C-F2AC-4445-8676-32474B3F0B50}" type="presParOf" srcId="{147A7EC6-05F8-491C-948D-941CF57814EF}" destId="{ADCC07A2-AEAF-41EC-895A-289FACBC0C3C}" srcOrd="9" destOrd="0" presId="urn:microsoft.com/office/officeart/2005/8/layout/hProcess4"/>
    <dgm:cxn modelId="{13D88D51-10FF-41D9-9382-89F6CC08F0C5}" type="presParOf" srcId="{147A7EC6-05F8-491C-948D-941CF57814EF}" destId="{CE7D3E3C-1128-466B-BE33-57D3EB066EA4}" srcOrd="10" destOrd="0" presId="urn:microsoft.com/office/officeart/2005/8/layout/hProcess4"/>
    <dgm:cxn modelId="{C4E5FEAB-1F97-4B78-B602-5DCB888C5E41}" type="presParOf" srcId="{CE7D3E3C-1128-466B-BE33-57D3EB066EA4}" destId="{DA825A24-A13E-45DC-8C00-35231D2697B4}" srcOrd="0" destOrd="0" presId="urn:microsoft.com/office/officeart/2005/8/layout/hProcess4"/>
    <dgm:cxn modelId="{6D3F2959-867A-40AD-B56B-27DBFDE0A003}" type="presParOf" srcId="{CE7D3E3C-1128-466B-BE33-57D3EB066EA4}" destId="{A8A88DE3-0C82-4BAC-96AA-A5F9D7BF03B1}" srcOrd="1" destOrd="0" presId="urn:microsoft.com/office/officeart/2005/8/layout/hProcess4"/>
    <dgm:cxn modelId="{671B80FE-F8B7-4864-805F-58AFD599E6DC}" type="presParOf" srcId="{CE7D3E3C-1128-466B-BE33-57D3EB066EA4}" destId="{63E4B40B-AB13-4487-8463-D9AE144167EB}" srcOrd="2" destOrd="0" presId="urn:microsoft.com/office/officeart/2005/8/layout/hProcess4"/>
    <dgm:cxn modelId="{DD3D0336-347B-4625-84B4-09D4F6B46AB3}" type="presParOf" srcId="{CE7D3E3C-1128-466B-BE33-57D3EB066EA4}" destId="{775CF402-DFD9-40C5-B82A-A896C67E27EB}" srcOrd="3" destOrd="0" presId="urn:microsoft.com/office/officeart/2005/8/layout/hProcess4"/>
    <dgm:cxn modelId="{98751754-B14F-489D-AE37-E6B39459AD9A}" type="presParOf" srcId="{CE7D3E3C-1128-466B-BE33-57D3EB066EA4}" destId="{7379572D-A737-4C5E-8141-1A77569CC710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2CED7-AC3F-4680-A8D3-A63134ED2E97}" type="doc">
      <dgm:prSet loTypeId="urn:microsoft.com/office/officeart/2005/8/layout/b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F255D6-14E7-48F6-ACC5-E1F521A0623F}">
      <dgm:prSet phldrT="[Text]"/>
      <dgm:spPr/>
      <dgm:t>
        <a:bodyPr/>
        <a:lstStyle/>
        <a:p>
          <a:r>
            <a:rPr lang="en-IN" dirty="0"/>
            <a:t>Data loading</a:t>
          </a:r>
          <a:endParaRPr lang="en-US" dirty="0"/>
        </a:p>
      </dgm:t>
    </dgm:pt>
    <dgm:pt modelId="{484D3D74-6ABC-4D2D-8A91-D0C778659252}" type="parTrans" cxnId="{87554973-71B8-4798-8368-39B3836EF195}">
      <dgm:prSet/>
      <dgm:spPr/>
      <dgm:t>
        <a:bodyPr/>
        <a:lstStyle/>
        <a:p>
          <a:endParaRPr lang="en-US"/>
        </a:p>
      </dgm:t>
    </dgm:pt>
    <dgm:pt modelId="{0310A36C-6731-43FE-8CB3-E089293F778A}" type="sibTrans" cxnId="{87554973-71B8-4798-8368-39B3836EF195}">
      <dgm:prSet/>
      <dgm:spPr/>
      <dgm:t>
        <a:bodyPr/>
        <a:lstStyle/>
        <a:p>
          <a:endParaRPr lang="en-US"/>
        </a:p>
      </dgm:t>
    </dgm:pt>
    <dgm:pt modelId="{C3F7233B-71D4-4DF3-8D58-EC6E6E6B8524}">
      <dgm:prSet phldrT="[Text]"/>
      <dgm:spPr/>
      <dgm:t>
        <a:bodyPr/>
        <a:lstStyle/>
        <a:p>
          <a:r>
            <a:rPr lang="en-IN" dirty="0"/>
            <a:t>Finding for missing values and handling</a:t>
          </a:r>
          <a:endParaRPr lang="en-US" dirty="0"/>
        </a:p>
      </dgm:t>
    </dgm:pt>
    <dgm:pt modelId="{E700E861-363F-41A9-AE91-2D31690F5772}" type="parTrans" cxnId="{7FBF50A0-8AD3-4DE5-B579-87F277B59D23}">
      <dgm:prSet/>
      <dgm:spPr/>
      <dgm:t>
        <a:bodyPr/>
        <a:lstStyle/>
        <a:p>
          <a:endParaRPr lang="en-US"/>
        </a:p>
      </dgm:t>
    </dgm:pt>
    <dgm:pt modelId="{589D5C58-21BF-4F08-94D9-E1C9749EE4CE}" type="sibTrans" cxnId="{7FBF50A0-8AD3-4DE5-B579-87F277B59D23}">
      <dgm:prSet/>
      <dgm:spPr/>
      <dgm:t>
        <a:bodyPr/>
        <a:lstStyle/>
        <a:p>
          <a:endParaRPr lang="en-US"/>
        </a:p>
      </dgm:t>
    </dgm:pt>
    <dgm:pt modelId="{149901CD-40FD-44B9-B9E9-30F30EA1F51B}">
      <dgm:prSet phldrT="[Text]"/>
      <dgm:spPr/>
      <dgm:t>
        <a:bodyPr/>
        <a:lstStyle/>
        <a:p>
          <a:r>
            <a:rPr lang="en-IN" dirty="0"/>
            <a:t>Dropping unnecessary columns</a:t>
          </a:r>
          <a:endParaRPr lang="en-US" dirty="0"/>
        </a:p>
      </dgm:t>
    </dgm:pt>
    <dgm:pt modelId="{7CF480C9-96A4-48A0-9D76-FDE4F3F3D6FE}" type="parTrans" cxnId="{C150980B-6834-422C-A354-F4BA64FA4202}">
      <dgm:prSet/>
      <dgm:spPr/>
      <dgm:t>
        <a:bodyPr/>
        <a:lstStyle/>
        <a:p>
          <a:endParaRPr lang="en-US"/>
        </a:p>
      </dgm:t>
    </dgm:pt>
    <dgm:pt modelId="{52D6886C-880A-4624-BA15-A9D98B878477}" type="sibTrans" cxnId="{C150980B-6834-422C-A354-F4BA64FA4202}">
      <dgm:prSet/>
      <dgm:spPr/>
      <dgm:t>
        <a:bodyPr/>
        <a:lstStyle/>
        <a:p>
          <a:endParaRPr lang="en-US"/>
        </a:p>
      </dgm:t>
    </dgm:pt>
    <dgm:pt modelId="{164C6CCB-363F-4348-A262-2C996A3C4392}">
      <dgm:prSet phldrT="[Text]"/>
      <dgm:spPr/>
      <dgm:t>
        <a:bodyPr/>
        <a:lstStyle/>
        <a:p>
          <a:r>
            <a:rPr lang="en-IN" dirty="0"/>
            <a:t>Label encoding</a:t>
          </a:r>
          <a:endParaRPr lang="en-US" dirty="0"/>
        </a:p>
      </dgm:t>
    </dgm:pt>
    <dgm:pt modelId="{FA47AA03-5AD1-4B88-BFDF-E3E976879BE0}" type="parTrans" cxnId="{440EAF35-D220-406B-A338-4744F423D2FB}">
      <dgm:prSet/>
      <dgm:spPr/>
      <dgm:t>
        <a:bodyPr/>
        <a:lstStyle/>
        <a:p>
          <a:endParaRPr lang="en-US"/>
        </a:p>
      </dgm:t>
    </dgm:pt>
    <dgm:pt modelId="{BDCF1937-6E00-4A4B-9723-A6D23F90C294}" type="sibTrans" cxnId="{440EAF35-D220-406B-A338-4744F423D2FB}">
      <dgm:prSet/>
      <dgm:spPr/>
      <dgm:t>
        <a:bodyPr/>
        <a:lstStyle/>
        <a:p>
          <a:endParaRPr lang="en-US"/>
        </a:p>
      </dgm:t>
    </dgm:pt>
    <dgm:pt modelId="{43DA4576-0D58-4FCD-A597-7C41BECB481C}">
      <dgm:prSet phldrT="[Text]"/>
      <dgm:spPr/>
      <dgm:t>
        <a:bodyPr/>
        <a:lstStyle/>
        <a:p>
          <a:r>
            <a:rPr lang="en-IN" dirty="0"/>
            <a:t>Algorithm </a:t>
          </a:r>
        </a:p>
        <a:p>
          <a:r>
            <a:rPr lang="en-IN" dirty="0"/>
            <a:t>(Accuracy) </a:t>
          </a:r>
          <a:endParaRPr lang="en-US" dirty="0"/>
        </a:p>
      </dgm:t>
    </dgm:pt>
    <dgm:pt modelId="{A303246D-6F56-4718-800B-5575EF390BF3}" type="parTrans" cxnId="{A0201F0E-BE14-40E6-AD6A-EBCAB4D5BFAC}">
      <dgm:prSet/>
      <dgm:spPr/>
      <dgm:t>
        <a:bodyPr/>
        <a:lstStyle/>
        <a:p>
          <a:endParaRPr lang="en-US"/>
        </a:p>
      </dgm:t>
    </dgm:pt>
    <dgm:pt modelId="{DAAB2F20-E44F-4A18-817C-BDF2079A23FB}" type="sibTrans" cxnId="{A0201F0E-BE14-40E6-AD6A-EBCAB4D5BFAC}">
      <dgm:prSet/>
      <dgm:spPr/>
      <dgm:t>
        <a:bodyPr/>
        <a:lstStyle/>
        <a:p>
          <a:endParaRPr lang="en-US"/>
        </a:p>
      </dgm:t>
    </dgm:pt>
    <dgm:pt modelId="{8D3BC091-8A12-4780-84A0-476C08F50E59}">
      <dgm:prSet phldrT="[Text]"/>
      <dgm:spPr/>
      <dgm:t>
        <a:bodyPr/>
        <a:lstStyle/>
        <a:p>
          <a:r>
            <a:rPr lang="en-IN" dirty="0"/>
            <a:t>Normalization </a:t>
          </a:r>
          <a:endParaRPr lang="en-US" dirty="0"/>
        </a:p>
      </dgm:t>
    </dgm:pt>
    <dgm:pt modelId="{607F88CE-2D95-4646-9A0A-78E82EEDDA62}" type="parTrans" cxnId="{B8CF168A-D2B8-46CC-864A-17FD7AB8D69A}">
      <dgm:prSet/>
      <dgm:spPr/>
      <dgm:t>
        <a:bodyPr/>
        <a:lstStyle/>
        <a:p>
          <a:endParaRPr lang="en-US"/>
        </a:p>
      </dgm:t>
    </dgm:pt>
    <dgm:pt modelId="{C5A22141-CC6B-4D5C-BC8F-C28FD159B1F4}" type="sibTrans" cxnId="{B8CF168A-D2B8-46CC-864A-17FD7AB8D69A}">
      <dgm:prSet/>
      <dgm:spPr/>
      <dgm:t>
        <a:bodyPr/>
        <a:lstStyle/>
        <a:p>
          <a:endParaRPr lang="en-US"/>
        </a:p>
      </dgm:t>
    </dgm:pt>
    <dgm:pt modelId="{0A8D2E6F-502D-4D8A-BAF4-E4C8930D9FA3}">
      <dgm:prSet phldrT="[Text]"/>
      <dgm:spPr/>
      <dgm:t>
        <a:bodyPr/>
        <a:lstStyle/>
        <a:p>
          <a:r>
            <a:rPr lang="en-IN" dirty="0"/>
            <a:t>Finding Correlation</a:t>
          </a:r>
          <a:endParaRPr lang="en-US" dirty="0"/>
        </a:p>
      </dgm:t>
    </dgm:pt>
    <dgm:pt modelId="{480D580D-0A70-40A5-92E0-168ACAEC857B}" type="sibTrans" cxnId="{43A24923-3327-46AF-BC85-B980123DE856}">
      <dgm:prSet/>
      <dgm:spPr/>
      <dgm:t>
        <a:bodyPr/>
        <a:lstStyle/>
        <a:p>
          <a:endParaRPr lang="en-US"/>
        </a:p>
      </dgm:t>
    </dgm:pt>
    <dgm:pt modelId="{1DF3B071-A534-49CE-9F12-A85FDC1EAA73}" type="parTrans" cxnId="{43A24923-3327-46AF-BC85-B980123DE856}">
      <dgm:prSet/>
      <dgm:spPr/>
      <dgm:t>
        <a:bodyPr/>
        <a:lstStyle/>
        <a:p>
          <a:endParaRPr lang="en-US"/>
        </a:p>
      </dgm:t>
    </dgm:pt>
    <dgm:pt modelId="{381174B8-51C1-4AE6-AC52-3D213A72E203}">
      <dgm:prSet phldrT="[Text]"/>
      <dgm:spPr/>
      <dgm:t>
        <a:bodyPr/>
        <a:lstStyle/>
        <a:p>
          <a:r>
            <a:rPr lang="en-IN" dirty="0"/>
            <a:t>EDA</a:t>
          </a:r>
          <a:endParaRPr lang="en-US" dirty="0"/>
        </a:p>
      </dgm:t>
    </dgm:pt>
    <dgm:pt modelId="{D05D2D22-DF2E-48B4-82A9-5D2F9D99BEEB}" type="sibTrans" cxnId="{2FF9435F-3C00-4503-9540-9096420EC0FC}">
      <dgm:prSet/>
      <dgm:spPr/>
      <dgm:t>
        <a:bodyPr/>
        <a:lstStyle/>
        <a:p>
          <a:endParaRPr lang="en-US"/>
        </a:p>
      </dgm:t>
    </dgm:pt>
    <dgm:pt modelId="{17990442-3824-4ED0-9D9D-9428A975D7C5}" type="parTrans" cxnId="{2FF9435F-3C00-4503-9540-9096420EC0FC}">
      <dgm:prSet/>
      <dgm:spPr/>
      <dgm:t>
        <a:bodyPr/>
        <a:lstStyle/>
        <a:p>
          <a:endParaRPr lang="en-US"/>
        </a:p>
      </dgm:t>
    </dgm:pt>
    <dgm:pt modelId="{15FBB892-387D-44F0-AE40-C1BA4A4B106D}">
      <dgm:prSet phldrT="[Text]"/>
      <dgm:spPr/>
      <dgm:t>
        <a:bodyPr/>
        <a:lstStyle/>
        <a:p>
          <a:r>
            <a:rPr lang="en-IN" dirty="0"/>
            <a:t>Finding unique categorical values</a:t>
          </a:r>
          <a:endParaRPr lang="en-US" dirty="0"/>
        </a:p>
      </dgm:t>
    </dgm:pt>
    <dgm:pt modelId="{95E32504-E16F-4FA6-9F44-BC4DFBBD510B}" type="sibTrans" cxnId="{1D487240-5B00-4AEA-9DE2-D195FA7F4EE8}">
      <dgm:prSet/>
      <dgm:spPr/>
      <dgm:t>
        <a:bodyPr/>
        <a:lstStyle/>
        <a:p>
          <a:endParaRPr lang="en-US"/>
        </a:p>
      </dgm:t>
    </dgm:pt>
    <dgm:pt modelId="{EA2B8B55-8DF8-422A-9181-0482A6053BB1}" type="parTrans" cxnId="{1D487240-5B00-4AEA-9DE2-D195FA7F4EE8}">
      <dgm:prSet/>
      <dgm:spPr/>
      <dgm:t>
        <a:bodyPr/>
        <a:lstStyle/>
        <a:p>
          <a:endParaRPr lang="en-US"/>
        </a:p>
      </dgm:t>
    </dgm:pt>
    <dgm:pt modelId="{38400E89-BFCC-45D5-9A47-308624A5F36E}">
      <dgm:prSet/>
      <dgm:spPr/>
      <dgm:t>
        <a:bodyPr/>
        <a:lstStyle/>
        <a:p>
          <a:r>
            <a:rPr lang="en-IN" dirty="0"/>
            <a:t>Hyperparameter Tuning</a:t>
          </a:r>
          <a:endParaRPr lang="en-US" dirty="0"/>
        </a:p>
      </dgm:t>
    </dgm:pt>
    <dgm:pt modelId="{BE3C4104-01B7-4115-8E79-E94C331E82EE}" type="parTrans" cxnId="{B7E12A29-46F1-4275-972F-AC727AEE553E}">
      <dgm:prSet/>
      <dgm:spPr/>
      <dgm:t>
        <a:bodyPr/>
        <a:lstStyle/>
        <a:p>
          <a:endParaRPr lang="en-US"/>
        </a:p>
      </dgm:t>
    </dgm:pt>
    <dgm:pt modelId="{F039CAA6-3D2D-431A-8528-E0232DE03B1E}" type="sibTrans" cxnId="{B7E12A29-46F1-4275-972F-AC727AEE553E}">
      <dgm:prSet/>
      <dgm:spPr/>
      <dgm:t>
        <a:bodyPr/>
        <a:lstStyle/>
        <a:p>
          <a:endParaRPr lang="en-US"/>
        </a:p>
      </dgm:t>
    </dgm:pt>
    <dgm:pt modelId="{D2942FA0-20A7-4CCB-8225-17218167B3CC}">
      <dgm:prSet/>
      <dgm:spPr/>
      <dgm:t>
        <a:bodyPr/>
        <a:lstStyle/>
        <a:p>
          <a:r>
            <a:rPr lang="en-IN" dirty="0"/>
            <a:t>Comparison </a:t>
          </a:r>
          <a:endParaRPr lang="en-US" dirty="0"/>
        </a:p>
      </dgm:t>
    </dgm:pt>
    <dgm:pt modelId="{C9A89BA2-8665-47EE-A1C0-A956B70615FE}" type="parTrans" cxnId="{4048565C-F6FB-45AB-852A-E27B638FB539}">
      <dgm:prSet/>
      <dgm:spPr/>
      <dgm:t>
        <a:bodyPr/>
        <a:lstStyle/>
        <a:p>
          <a:endParaRPr lang="en-US"/>
        </a:p>
      </dgm:t>
    </dgm:pt>
    <dgm:pt modelId="{EF5CEBCA-842C-4D0E-B6F7-596A1479926D}" type="sibTrans" cxnId="{4048565C-F6FB-45AB-852A-E27B638FB539}">
      <dgm:prSet/>
      <dgm:spPr/>
      <dgm:t>
        <a:bodyPr/>
        <a:lstStyle/>
        <a:p>
          <a:endParaRPr lang="en-US"/>
        </a:p>
      </dgm:t>
    </dgm:pt>
    <dgm:pt modelId="{BC0DBA98-B8B3-474E-8BE4-244B055CEAE2}" type="pres">
      <dgm:prSet presAssocID="{7342CED7-AC3F-4680-A8D3-A63134ED2E97}" presName="Name0" presStyleCnt="0">
        <dgm:presLayoutVars>
          <dgm:dir/>
          <dgm:resizeHandles/>
        </dgm:presLayoutVars>
      </dgm:prSet>
      <dgm:spPr/>
    </dgm:pt>
    <dgm:pt modelId="{31E206C5-4DD4-4593-84A2-A9EC0069B402}" type="pres">
      <dgm:prSet presAssocID="{93F255D6-14E7-48F6-ACC5-E1F521A0623F}" presName="compNode" presStyleCnt="0"/>
      <dgm:spPr/>
    </dgm:pt>
    <dgm:pt modelId="{FA233743-412F-48D3-A747-9D10C4AD2FDB}" type="pres">
      <dgm:prSet presAssocID="{93F255D6-14E7-48F6-ACC5-E1F521A0623F}" presName="dummyConnPt" presStyleCnt="0"/>
      <dgm:spPr/>
    </dgm:pt>
    <dgm:pt modelId="{E784E71F-DC12-4C80-8A79-151B1F93BC12}" type="pres">
      <dgm:prSet presAssocID="{93F255D6-14E7-48F6-ACC5-E1F521A0623F}" presName="node" presStyleLbl="node1" presStyleIdx="0" presStyleCnt="11">
        <dgm:presLayoutVars>
          <dgm:bulletEnabled val="1"/>
        </dgm:presLayoutVars>
      </dgm:prSet>
      <dgm:spPr/>
    </dgm:pt>
    <dgm:pt modelId="{F84EAE0E-2CC1-4E22-8DFB-5B312D8151DB}" type="pres">
      <dgm:prSet presAssocID="{0310A36C-6731-43FE-8CB3-E089293F778A}" presName="sibTrans" presStyleLbl="bgSibTrans2D1" presStyleIdx="0" presStyleCnt="10"/>
      <dgm:spPr/>
    </dgm:pt>
    <dgm:pt modelId="{D23B272E-5D6A-4AE9-9DB3-2B62D98EBFDF}" type="pres">
      <dgm:prSet presAssocID="{C3F7233B-71D4-4DF3-8D58-EC6E6E6B8524}" presName="compNode" presStyleCnt="0"/>
      <dgm:spPr/>
    </dgm:pt>
    <dgm:pt modelId="{32EAE752-4BD6-4955-B68E-BE3159AE3C37}" type="pres">
      <dgm:prSet presAssocID="{C3F7233B-71D4-4DF3-8D58-EC6E6E6B8524}" presName="dummyConnPt" presStyleCnt="0"/>
      <dgm:spPr/>
    </dgm:pt>
    <dgm:pt modelId="{4DADDCD2-A554-480C-BCA0-E26F891B1AE6}" type="pres">
      <dgm:prSet presAssocID="{C3F7233B-71D4-4DF3-8D58-EC6E6E6B8524}" presName="node" presStyleLbl="node1" presStyleIdx="1" presStyleCnt="11">
        <dgm:presLayoutVars>
          <dgm:bulletEnabled val="1"/>
        </dgm:presLayoutVars>
      </dgm:prSet>
      <dgm:spPr/>
    </dgm:pt>
    <dgm:pt modelId="{303DE97A-2EB9-42A1-8D04-65C95EEA1C5D}" type="pres">
      <dgm:prSet presAssocID="{589D5C58-21BF-4F08-94D9-E1C9749EE4CE}" presName="sibTrans" presStyleLbl="bgSibTrans2D1" presStyleIdx="1" presStyleCnt="10"/>
      <dgm:spPr/>
    </dgm:pt>
    <dgm:pt modelId="{C138B0EC-96DA-4BCB-98C0-C9D6C342E0BD}" type="pres">
      <dgm:prSet presAssocID="{149901CD-40FD-44B9-B9E9-30F30EA1F51B}" presName="compNode" presStyleCnt="0"/>
      <dgm:spPr/>
    </dgm:pt>
    <dgm:pt modelId="{E7A8DC65-F5D6-450B-8996-9F66C1DF2A1C}" type="pres">
      <dgm:prSet presAssocID="{149901CD-40FD-44B9-B9E9-30F30EA1F51B}" presName="dummyConnPt" presStyleCnt="0"/>
      <dgm:spPr/>
    </dgm:pt>
    <dgm:pt modelId="{8CB40E2C-AB46-4F05-B743-B9C2C5DA9BB4}" type="pres">
      <dgm:prSet presAssocID="{149901CD-40FD-44B9-B9E9-30F30EA1F51B}" presName="node" presStyleLbl="node1" presStyleIdx="2" presStyleCnt="11">
        <dgm:presLayoutVars>
          <dgm:bulletEnabled val="1"/>
        </dgm:presLayoutVars>
      </dgm:prSet>
      <dgm:spPr/>
    </dgm:pt>
    <dgm:pt modelId="{0F21623C-8623-4A90-97B3-4D3914725E7E}" type="pres">
      <dgm:prSet presAssocID="{52D6886C-880A-4624-BA15-A9D98B878477}" presName="sibTrans" presStyleLbl="bgSibTrans2D1" presStyleIdx="2" presStyleCnt="10"/>
      <dgm:spPr/>
    </dgm:pt>
    <dgm:pt modelId="{78D69985-CF00-450F-938F-1446B8EBD84D}" type="pres">
      <dgm:prSet presAssocID="{15FBB892-387D-44F0-AE40-C1BA4A4B106D}" presName="compNode" presStyleCnt="0"/>
      <dgm:spPr/>
    </dgm:pt>
    <dgm:pt modelId="{FC7709A6-E441-405A-ADCE-EA068A6FA25A}" type="pres">
      <dgm:prSet presAssocID="{15FBB892-387D-44F0-AE40-C1BA4A4B106D}" presName="dummyConnPt" presStyleCnt="0"/>
      <dgm:spPr/>
    </dgm:pt>
    <dgm:pt modelId="{0AE35275-29F7-4E78-AABF-629A2DAA8348}" type="pres">
      <dgm:prSet presAssocID="{15FBB892-387D-44F0-AE40-C1BA4A4B106D}" presName="node" presStyleLbl="node1" presStyleIdx="3" presStyleCnt="11">
        <dgm:presLayoutVars>
          <dgm:bulletEnabled val="1"/>
        </dgm:presLayoutVars>
      </dgm:prSet>
      <dgm:spPr/>
    </dgm:pt>
    <dgm:pt modelId="{9F4C0EC9-68BA-4C2A-ACCE-43DF6B815075}" type="pres">
      <dgm:prSet presAssocID="{95E32504-E16F-4FA6-9F44-BC4DFBBD510B}" presName="sibTrans" presStyleLbl="bgSibTrans2D1" presStyleIdx="3" presStyleCnt="10"/>
      <dgm:spPr/>
    </dgm:pt>
    <dgm:pt modelId="{6E4CD160-9869-4AD3-9AF1-30DE0FADC038}" type="pres">
      <dgm:prSet presAssocID="{381174B8-51C1-4AE6-AC52-3D213A72E203}" presName="compNode" presStyleCnt="0"/>
      <dgm:spPr/>
    </dgm:pt>
    <dgm:pt modelId="{5ED604A7-B12E-4B69-94E9-15FD82B2A9AE}" type="pres">
      <dgm:prSet presAssocID="{381174B8-51C1-4AE6-AC52-3D213A72E203}" presName="dummyConnPt" presStyleCnt="0"/>
      <dgm:spPr/>
    </dgm:pt>
    <dgm:pt modelId="{9A29A69F-955A-4FD5-9954-DD963AC85C3B}" type="pres">
      <dgm:prSet presAssocID="{381174B8-51C1-4AE6-AC52-3D213A72E203}" presName="node" presStyleLbl="node1" presStyleIdx="4" presStyleCnt="11">
        <dgm:presLayoutVars>
          <dgm:bulletEnabled val="1"/>
        </dgm:presLayoutVars>
      </dgm:prSet>
      <dgm:spPr/>
    </dgm:pt>
    <dgm:pt modelId="{F86DF678-F2ED-42F5-A2B6-1B52D51DDDA6}" type="pres">
      <dgm:prSet presAssocID="{D05D2D22-DF2E-48B4-82A9-5D2F9D99BEEB}" presName="sibTrans" presStyleLbl="bgSibTrans2D1" presStyleIdx="4" presStyleCnt="10"/>
      <dgm:spPr/>
    </dgm:pt>
    <dgm:pt modelId="{B02B5F08-3862-404B-8079-97FC82714080}" type="pres">
      <dgm:prSet presAssocID="{0A8D2E6F-502D-4D8A-BAF4-E4C8930D9FA3}" presName="compNode" presStyleCnt="0"/>
      <dgm:spPr/>
    </dgm:pt>
    <dgm:pt modelId="{42B9ECC1-6813-49EB-A29D-225B46BDB087}" type="pres">
      <dgm:prSet presAssocID="{0A8D2E6F-502D-4D8A-BAF4-E4C8930D9FA3}" presName="dummyConnPt" presStyleCnt="0"/>
      <dgm:spPr/>
    </dgm:pt>
    <dgm:pt modelId="{A90340B6-7D2E-469F-8E3D-4F4CBCE86A81}" type="pres">
      <dgm:prSet presAssocID="{0A8D2E6F-502D-4D8A-BAF4-E4C8930D9FA3}" presName="node" presStyleLbl="node1" presStyleIdx="5" presStyleCnt="11">
        <dgm:presLayoutVars>
          <dgm:bulletEnabled val="1"/>
        </dgm:presLayoutVars>
      </dgm:prSet>
      <dgm:spPr/>
    </dgm:pt>
    <dgm:pt modelId="{6980A342-4DF2-4CFE-818B-52C977E29C5F}" type="pres">
      <dgm:prSet presAssocID="{480D580D-0A70-40A5-92E0-168ACAEC857B}" presName="sibTrans" presStyleLbl="bgSibTrans2D1" presStyleIdx="5" presStyleCnt="10"/>
      <dgm:spPr/>
    </dgm:pt>
    <dgm:pt modelId="{49A7759E-E80D-48DE-9D36-984464A41E67}" type="pres">
      <dgm:prSet presAssocID="{164C6CCB-363F-4348-A262-2C996A3C4392}" presName="compNode" presStyleCnt="0"/>
      <dgm:spPr/>
    </dgm:pt>
    <dgm:pt modelId="{4F36581E-ABED-4A59-B623-7C7D235A4B79}" type="pres">
      <dgm:prSet presAssocID="{164C6CCB-363F-4348-A262-2C996A3C4392}" presName="dummyConnPt" presStyleCnt="0"/>
      <dgm:spPr/>
    </dgm:pt>
    <dgm:pt modelId="{1BA75660-4395-4DAF-A1F4-9C56F118DAC6}" type="pres">
      <dgm:prSet presAssocID="{164C6CCB-363F-4348-A262-2C996A3C4392}" presName="node" presStyleLbl="node1" presStyleIdx="6" presStyleCnt="11">
        <dgm:presLayoutVars>
          <dgm:bulletEnabled val="1"/>
        </dgm:presLayoutVars>
      </dgm:prSet>
      <dgm:spPr/>
    </dgm:pt>
    <dgm:pt modelId="{95472389-669A-4E9E-8C2D-3F32FF38696C}" type="pres">
      <dgm:prSet presAssocID="{BDCF1937-6E00-4A4B-9723-A6D23F90C294}" presName="sibTrans" presStyleLbl="bgSibTrans2D1" presStyleIdx="6" presStyleCnt="10"/>
      <dgm:spPr/>
    </dgm:pt>
    <dgm:pt modelId="{226926C6-5155-4632-B149-DD90053396A5}" type="pres">
      <dgm:prSet presAssocID="{43DA4576-0D58-4FCD-A597-7C41BECB481C}" presName="compNode" presStyleCnt="0"/>
      <dgm:spPr/>
    </dgm:pt>
    <dgm:pt modelId="{EE063DF3-73A1-46B8-BB67-51AD9B30134C}" type="pres">
      <dgm:prSet presAssocID="{43DA4576-0D58-4FCD-A597-7C41BECB481C}" presName="dummyConnPt" presStyleCnt="0"/>
      <dgm:spPr/>
    </dgm:pt>
    <dgm:pt modelId="{CBA76979-3B96-41C7-B0D3-3A23FF76198A}" type="pres">
      <dgm:prSet presAssocID="{43DA4576-0D58-4FCD-A597-7C41BECB481C}" presName="node" presStyleLbl="node1" presStyleIdx="7" presStyleCnt="11" custLinFactNeighborX="507" custLinFactNeighborY="951">
        <dgm:presLayoutVars>
          <dgm:bulletEnabled val="1"/>
        </dgm:presLayoutVars>
      </dgm:prSet>
      <dgm:spPr/>
    </dgm:pt>
    <dgm:pt modelId="{02AE9DC8-D4D0-433E-ACEE-75660D198740}" type="pres">
      <dgm:prSet presAssocID="{DAAB2F20-E44F-4A18-817C-BDF2079A23FB}" presName="sibTrans" presStyleLbl="bgSibTrans2D1" presStyleIdx="7" presStyleCnt="10"/>
      <dgm:spPr/>
    </dgm:pt>
    <dgm:pt modelId="{E803ECF9-5CB7-47BD-85D3-7510EFA0D6C8}" type="pres">
      <dgm:prSet presAssocID="{8D3BC091-8A12-4780-84A0-476C08F50E59}" presName="compNode" presStyleCnt="0"/>
      <dgm:spPr/>
    </dgm:pt>
    <dgm:pt modelId="{65833184-CDC7-42BD-B755-914D5E533CDD}" type="pres">
      <dgm:prSet presAssocID="{8D3BC091-8A12-4780-84A0-476C08F50E59}" presName="dummyConnPt" presStyleCnt="0"/>
      <dgm:spPr/>
    </dgm:pt>
    <dgm:pt modelId="{EFE68071-4E96-43C1-9B64-F8D2B74D8462}" type="pres">
      <dgm:prSet presAssocID="{8D3BC091-8A12-4780-84A0-476C08F50E59}" presName="node" presStyleLbl="node1" presStyleIdx="8" presStyleCnt="11" custLinFactNeighborY="150">
        <dgm:presLayoutVars>
          <dgm:bulletEnabled val="1"/>
        </dgm:presLayoutVars>
      </dgm:prSet>
      <dgm:spPr/>
    </dgm:pt>
    <dgm:pt modelId="{72DE1ACD-8C62-487A-BFC8-42B473152365}" type="pres">
      <dgm:prSet presAssocID="{C5A22141-CC6B-4D5C-BC8F-C28FD159B1F4}" presName="sibTrans" presStyleLbl="bgSibTrans2D1" presStyleIdx="8" presStyleCnt="10"/>
      <dgm:spPr/>
    </dgm:pt>
    <dgm:pt modelId="{45A831D7-2630-40F9-946B-E1AE1AC8D2AE}" type="pres">
      <dgm:prSet presAssocID="{38400E89-BFCC-45D5-9A47-308624A5F36E}" presName="compNode" presStyleCnt="0"/>
      <dgm:spPr/>
    </dgm:pt>
    <dgm:pt modelId="{86D6AFC1-6347-44FB-AD98-DB0FA7462E72}" type="pres">
      <dgm:prSet presAssocID="{38400E89-BFCC-45D5-9A47-308624A5F36E}" presName="dummyConnPt" presStyleCnt="0"/>
      <dgm:spPr/>
    </dgm:pt>
    <dgm:pt modelId="{660C6AD8-5F95-4840-9256-4EE050E408BE}" type="pres">
      <dgm:prSet presAssocID="{38400E89-BFCC-45D5-9A47-308624A5F36E}" presName="node" presStyleLbl="node1" presStyleIdx="9" presStyleCnt="11">
        <dgm:presLayoutVars>
          <dgm:bulletEnabled val="1"/>
        </dgm:presLayoutVars>
      </dgm:prSet>
      <dgm:spPr/>
    </dgm:pt>
    <dgm:pt modelId="{DE48C6D7-FF11-4690-B26F-A734E65E6908}" type="pres">
      <dgm:prSet presAssocID="{F039CAA6-3D2D-431A-8528-E0232DE03B1E}" presName="sibTrans" presStyleLbl="bgSibTrans2D1" presStyleIdx="9" presStyleCnt="10"/>
      <dgm:spPr/>
    </dgm:pt>
    <dgm:pt modelId="{EB9DBABE-7CB4-4758-9834-9D749981BC12}" type="pres">
      <dgm:prSet presAssocID="{D2942FA0-20A7-4CCB-8225-17218167B3CC}" presName="compNode" presStyleCnt="0"/>
      <dgm:spPr/>
    </dgm:pt>
    <dgm:pt modelId="{1BE12E18-A304-408E-92DE-12A8C9E8E383}" type="pres">
      <dgm:prSet presAssocID="{D2942FA0-20A7-4CCB-8225-17218167B3CC}" presName="dummyConnPt" presStyleCnt="0"/>
      <dgm:spPr/>
    </dgm:pt>
    <dgm:pt modelId="{F82BB50E-8647-40A6-8FBC-DE3F19411BDC}" type="pres">
      <dgm:prSet presAssocID="{D2942FA0-20A7-4CCB-8225-17218167B3C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769B4307-E9BF-4CA4-AFE6-89F1B49DB18B}" type="presOf" srcId="{43DA4576-0D58-4FCD-A597-7C41BECB481C}" destId="{CBA76979-3B96-41C7-B0D3-3A23FF76198A}" srcOrd="0" destOrd="0" presId="urn:microsoft.com/office/officeart/2005/8/layout/bProcess4"/>
    <dgm:cxn modelId="{C150980B-6834-422C-A354-F4BA64FA4202}" srcId="{7342CED7-AC3F-4680-A8D3-A63134ED2E97}" destId="{149901CD-40FD-44B9-B9E9-30F30EA1F51B}" srcOrd="2" destOrd="0" parTransId="{7CF480C9-96A4-48A0-9D76-FDE4F3F3D6FE}" sibTransId="{52D6886C-880A-4624-BA15-A9D98B878477}"/>
    <dgm:cxn modelId="{A0201F0E-BE14-40E6-AD6A-EBCAB4D5BFAC}" srcId="{7342CED7-AC3F-4680-A8D3-A63134ED2E97}" destId="{43DA4576-0D58-4FCD-A597-7C41BECB481C}" srcOrd="7" destOrd="0" parTransId="{A303246D-6F56-4718-800B-5575EF390BF3}" sibTransId="{DAAB2F20-E44F-4A18-817C-BDF2079A23FB}"/>
    <dgm:cxn modelId="{EE1FCB13-2397-48F9-AB65-5DDC4A929F6C}" type="presOf" srcId="{93F255D6-14E7-48F6-ACC5-E1F521A0623F}" destId="{E784E71F-DC12-4C80-8A79-151B1F93BC12}" srcOrd="0" destOrd="0" presId="urn:microsoft.com/office/officeart/2005/8/layout/bProcess4"/>
    <dgm:cxn modelId="{51FC251F-EBA7-4629-842E-9C0369142531}" type="presOf" srcId="{95E32504-E16F-4FA6-9F44-BC4DFBBD510B}" destId="{9F4C0EC9-68BA-4C2A-ACCE-43DF6B815075}" srcOrd="0" destOrd="0" presId="urn:microsoft.com/office/officeart/2005/8/layout/bProcess4"/>
    <dgm:cxn modelId="{43A24923-3327-46AF-BC85-B980123DE856}" srcId="{7342CED7-AC3F-4680-A8D3-A63134ED2E97}" destId="{0A8D2E6F-502D-4D8A-BAF4-E4C8930D9FA3}" srcOrd="5" destOrd="0" parTransId="{1DF3B071-A534-49CE-9F12-A85FDC1EAA73}" sibTransId="{480D580D-0A70-40A5-92E0-168ACAEC857B}"/>
    <dgm:cxn modelId="{5B1D1727-BE9E-4303-874D-DCFB60924572}" type="presOf" srcId="{C5A22141-CC6B-4D5C-BC8F-C28FD159B1F4}" destId="{72DE1ACD-8C62-487A-BFC8-42B473152365}" srcOrd="0" destOrd="0" presId="urn:microsoft.com/office/officeart/2005/8/layout/bProcess4"/>
    <dgm:cxn modelId="{B7E12A29-46F1-4275-972F-AC727AEE553E}" srcId="{7342CED7-AC3F-4680-A8D3-A63134ED2E97}" destId="{38400E89-BFCC-45D5-9A47-308624A5F36E}" srcOrd="9" destOrd="0" parTransId="{BE3C4104-01B7-4115-8E79-E94C331E82EE}" sibTransId="{F039CAA6-3D2D-431A-8528-E0232DE03B1E}"/>
    <dgm:cxn modelId="{CA9B4F31-FA2E-4C29-A836-76FEA54F5167}" type="presOf" srcId="{DAAB2F20-E44F-4A18-817C-BDF2079A23FB}" destId="{02AE9DC8-D4D0-433E-ACEE-75660D198740}" srcOrd="0" destOrd="0" presId="urn:microsoft.com/office/officeart/2005/8/layout/bProcess4"/>
    <dgm:cxn modelId="{440EAF35-D220-406B-A338-4744F423D2FB}" srcId="{7342CED7-AC3F-4680-A8D3-A63134ED2E97}" destId="{164C6CCB-363F-4348-A262-2C996A3C4392}" srcOrd="6" destOrd="0" parTransId="{FA47AA03-5AD1-4B88-BFDF-E3E976879BE0}" sibTransId="{BDCF1937-6E00-4A4B-9723-A6D23F90C294}"/>
    <dgm:cxn modelId="{1D487240-5B00-4AEA-9DE2-D195FA7F4EE8}" srcId="{7342CED7-AC3F-4680-A8D3-A63134ED2E97}" destId="{15FBB892-387D-44F0-AE40-C1BA4A4B106D}" srcOrd="3" destOrd="0" parTransId="{EA2B8B55-8DF8-422A-9181-0482A6053BB1}" sibTransId="{95E32504-E16F-4FA6-9F44-BC4DFBBD510B}"/>
    <dgm:cxn modelId="{4048565C-F6FB-45AB-852A-E27B638FB539}" srcId="{7342CED7-AC3F-4680-A8D3-A63134ED2E97}" destId="{D2942FA0-20A7-4CCB-8225-17218167B3CC}" srcOrd="10" destOrd="0" parTransId="{C9A89BA2-8665-47EE-A1C0-A956B70615FE}" sibTransId="{EF5CEBCA-842C-4D0E-B6F7-596A1479926D}"/>
    <dgm:cxn modelId="{2FF9435F-3C00-4503-9540-9096420EC0FC}" srcId="{7342CED7-AC3F-4680-A8D3-A63134ED2E97}" destId="{381174B8-51C1-4AE6-AC52-3D213A72E203}" srcOrd="4" destOrd="0" parTransId="{17990442-3824-4ED0-9D9D-9428A975D7C5}" sibTransId="{D05D2D22-DF2E-48B4-82A9-5D2F9D99BEEB}"/>
    <dgm:cxn modelId="{D259F242-3DAA-4145-A164-F3803FB58F32}" type="presOf" srcId="{381174B8-51C1-4AE6-AC52-3D213A72E203}" destId="{9A29A69F-955A-4FD5-9954-DD963AC85C3B}" srcOrd="0" destOrd="0" presId="urn:microsoft.com/office/officeart/2005/8/layout/bProcess4"/>
    <dgm:cxn modelId="{12A74548-AA83-434A-A9DC-29F60A91E230}" type="presOf" srcId="{8D3BC091-8A12-4780-84A0-476C08F50E59}" destId="{EFE68071-4E96-43C1-9B64-F8D2B74D8462}" srcOrd="0" destOrd="0" presId="urn:microsoft.com/office/officeart/2005/8/layout/bProcess4"/>
    <dgm:cxn modelId="{87554973-71B8-4798-8368-39B3836EF195}" srcId="{7342CED7-AC3F-4680-A8D3-A63134ED2E97}" destId="{93F255D6-14E7-48F6-ACC5-E1F521A0623F}" srcOrd="0" destOrd="0" parTransId="{484D3D74-6ABC-4D2D-8A91-D0C778659252}" sibTransId="{0310A36C-6731-43FE-8CB3-E089293F778A}"/>
    <dgm:cxn modelId="{DD0FE354-C432-4C04-8ECC-1BC0CE425D63}" type="presOf" srcId="{38400E89-BFCC-45D5-9A47-308624A5F36E}" destId="{660C6AD8-5F95-4840-9256-4EE050E408BE}" srcOrd="0" destOrd="0" presId="urn:microsoft.com/office/officeart/2005/8/layout/bProcess4"/>
    <dgm:cxn modelId="{81A6567B-D08C-4828-83C0-EEB062AB83A9}" type="presOf" srcId="{BDCF1937-6E00-4A4B-9723-A6D23F90C294}" destId="{95472389-669A-4E9E-8C2D-3F32FF38696C}" srcOrd="0" destOrd="0" presId="urn:microsoft.com/office/officeart/2005/8/layout/bProcess4"/>
    <dgm:cxn modelId="{B8CF168A-D2B8-46CC-864A-17FD7AB8D69A}" srcId="{7342CED7-AC3F-4680-A8D3-A63134ED2E97}" destId="{8D3BC091-8A12-4780-84A0-476C08F50E59}" srcOrd="8" destOrd="0" parTransId="{607F88CE-2D95-4646-9A0A-78E82EEDDA62}" sibTransId="{C5A22141-CC6B-4D5C-BC8F-C28FD159B1F4}"/>
    <dgm:cxn modelId="{DA774093-C580-44E7-8B67-F64322E65652}" type="presOf" srcId="{D05D2D22-DF2E-48B4-82A9-5D2F9D99BEEB}" destId="{F86DF678-F2ED-42F5-A2B6-1B52D51DDDA6}" srcOrd="0" destOrd="0" presId="urn:microsoft.com/office/officeart/2005/8/layout/bProcess4"/>
    <dgm:cxn modelId="{FE9FEA95-E309-4219-9EA8-AEDF748A61FF}" type="presOf" srcId="{15FBB892-387D-44F0-AE40-C1BA4A4B106D}" destId="{0AE35275-29F7-4E78-AABF-629A2DAA8348}" srcOrd="0" destOrd="0" presId="urn:microsoft.com/office/officeart/2005/8/layout/bProcess4"/>
    <dgm:cxn modelId="{20F37397-38DF-45C8-BC99-F3615C4B136B}" type="presOf" srcId="{589D5C58-21BF-4F08-94D9-E1C9749EE4CE}" destId="{303DE97A-2EB9-42A1-8D04-65C95EEA1C5D}" srcOrd="0" destOrd="0" presId="urn:microsoft.com/office/officeart/2005/8/layout/bProcess4"/>
    <dgm:cxn modelId="{4800579A-A7D9-4F59-9B32-7C99EDE77079}" type="presOf" srcId="{480D580D-0A70-40A5-92E0-168ACAEC857B}" destId="{6980A342-4DF2-4CFE-818B-52C977E29C5F}" srcOrd="0" destOrd="0" presId="urn:microsoft.com/office/officeart/2005/8/layout/bProcess4"/>
    <dgm:cxn modelId="{7FBF50A0-8AD3-4DE5-B579-87F277B59D23}" srcId="{7342CED7-AC3F-4680-A8D3-A63134ED2E97}" destId="{C3F7233B-71D4-4DF3-8D58-EC6E6E6B8524}" srcOrd="1" destOrd="0" parTransId="{E700E861-363F-41A9-AE91-2D31690F5772}" sibTransId="{589D5C58-21BF-4F08-94D9-E1C9749EE4CE}"/>
    <dgm:cxn modelId="{3A7E73AB-12D2-4A9A-88D1-E13C47AA8A20}" type="presOf" srcId="{52D6886C-880A-4624-BA15-A9D98B878477}" destId="{0F21623C-8623-4A90-97B3-4D3914725E7E}" srcOrd="0" destOrd="0" presId="urn:microsoft.com/office/officeart/2005/8/layout/bProcess4"/>
    <dgm:cxn modelId="{47B592AB-D6B2-4A20-8BE9-F7D672443DB3}" type="presOf" srcId="{D2942FA0-20A7-4CCB-8225-17218167B3CC}" destId="{F82BB50E-8647-40A6-8FBC-DE3F19411BDC}" srcOrd="0" destOrd="0" presId="urn:microsoft.com/office/officeart/2005/8/layout/bProcess4"/>
    <dgm:cxn modelId="{A2284FB0-7A97-4082-8B2D-024D3B4B3822}" type="presOf" srcId="{0310A36C-6731-43FE-8CB3-E089293F778A}" destId="{F84EAE0E-2CC1-4E22-8DFB-5B312D8151DB}" srcOrd="0" destOrd="0" presId="urn:microsoft.com/office/officeart/2005/8/layout/bProcess4"/>
    <dgm:cxn modelId="{AA889BC4-8A19-4203-B18F-4F648E2DD0FF}" type="presOf" srcId="{164C6CCB-363F-4348-A262-2C996A3C4392}" destId="{1BA75660-4395-4DAF-A1F4-9C56F118DAC6}" srcOrd="0" destOrd="0" presId="urn:microsoft.com/office/officeart/2005/8/layout/bProcess4"/>
    <dgm:cxn modelId="{A0A903C7-39A1-40C0-AE3A-DD23730F30A6}" type="presOf" srcId="{7342CED7-AC3F-4680-A8D3-A63134ED2E97}" destId="{BC0DBA98-B8B3-474E-8BE4-244B055CEAE2}" srcOrd="0" destOrd="0" presId="urn:microsoft.com/office/officeart/2005/8/layout/bProcess4"/>
    <dgm:cxn modelId="{7E7A53CA-B44D-4D34-B29A-DE4A7FDDCC9D}" type="presOf" srcId="{C3F7233B-71D4-4DF3-8D58-EC6E6E6B8524}" destId="{4DADDCD2-A554-480C-BCA0-E26F891B1AE6}" srcOrd="0" destOrd="0" presId="urn:microsoft.com/office/officeart/2005/8/layout/bProcess4"/>
    <dgm:cxn modelId="{3DBF23DA-F538-4129-8008-CEE17F3CA50D}" type="presOf" srcId="{149901CD-40FD-44B9-B9E9-30F30EA1F51B}" destId="{8CB40E2C-AB46-4F05-B743-B9C2C5DA9BB4}" srcOrd="0" destOrd="0" presId="urn:microsoft.com/office/officeart/2005/8/layout/bProcess4"/>
    <dgm:cxn modelId="{8CFE70E5-0E2C-46BA-8B53-57AC44F40E55}" type="presOf" srcId="{F039CAA6-3D2D-431A-8528-E0232DE03B1E}" destId="{DE48C6D7-FF11-4690-B26F-A734E65E6908}" srcOrd="0" destOrd="0" presId="urn:microsoft.com/office/officeart/2005/8/layout/bProcess4"/>
    <dgm:cxn modelId="{792891EF-7693-45E8-B38F-EF216B673853}" type="presOf" srcId="{0A8D2E6F-502D-4D8A-BAF4-E4C8930D9FA3}" destId="{A90340B6-7D2E-469F-8E3D-4F4CBCE86A81}" srcOrd="0" destOrd="0" presId="urn:microsoft.com/office/officeart/2005/8/layout/bProcess4"/>
    <dgm:cxn modelId="{2CFFC488-DE7F-4847-A99B-76F8331A595F}" type="presParOf" srcId="{BC0DBA98-B8B3-474E-8BE4-244B055CEAE2}" destId="{31E206C5-4DD4-4593-84A2-A9EC0069B402}" srcOrd="0" destOrd="0" presId="urn:microsoft.com/office/officeart/2005/8/layout/bProcess4"/>
    <dgm:cxn modelId="{D6D93BAE-8C83-4E4E-B159-9EC16437F54D}" type="presParOf" srcId="{31E206C5-4DD4-4593-84A2-A9EC0069B402}" destId="{FA233743-412F-48D3-A747-9D10C4AD2FDB}" srcOrd="0" destOrd="0" presId="urn:microsoft.com/office/officeart/2005/8/layout/bProcess4"/>
    <dgm:cxn modelId="{9B5C97D8-86FB-40FE-8276-48CD9469DC14}" type="presParOf" srcId="{31E206C5-4DD4-4593-84A2-A9EC0069B402}" destId="{E784E71F-DC12-4C80-8A79-151B1F93BC12}" srcOrd="1" destOrd="0" presId="urn:microsoft.com/office/officeart/2005/8/layout/bProcess4"/>
    <dgm:cxn modelId="{5D1E1A36-B4FD-49CE-87D0-3D51A80B790C}" type="presParOf" srcId="{BC0DBA98-B8B3-474E-8BE4-244B055CEAE2}" destId="{F84EAE0E-2CC1-4E22-8DFB-5B312D8151DB}" srcOrd="1" destOrd="0" presId="urn:microsoft.com/office/officeart/2005/8/layout/bProcess4"/>
    <dgm:cxn modelId="{535003DC-CC0A-4C35-A524-4E4EC5198CB2}" type="presParOf" srcId="{BC0DBA98-B8B3-474E-8BE4-244B055CEAE2}" destId="{D23B272E-5D6A-4AE9-9DB3-2B62D98EBFDF}" srcOrd="2" destOrd="0" presId="urn:microsoft.com/office/officeart/2005/8/layout/bProcess4"/>
    <dgm:cxn modelId="{926A6652-B9BB-4325-B83A-3E726CF60AF7}" type="presParOf" srcId="{D23B272E-5D6A-4AE9-9DB3-2B62D98EBFDF}" destId="{32EAE752-4BD6-4955-B68E-BE3159AE3C37}" srcOrd="0" destOrd="0" presId="urn:microsoft.com/office/officeart/2005/8/layout/bProcess4"/>
    <dgm:cxn modelId="{A03724E9-7EF7-49B2-B7C2-FD0B7A3EAF85}" type="presParOf" srcId="{D23B272E-5D6A-4AE9-9DB3-2B62D98EBFDF}" destId="{4DADDCD2-A554-480C-BCA0-E26F891B1AE6}" srcOrd="1" destOrd="0" presId="urn:microsoft.com/office/officeart/2005/8/layout/bProcess4"/>
    <dgm:cxn modelId="{B7F65992-9B47-43E3-B518-56803EAAED9A}" type="presParOf" srcId="{BC0DBA98-B8B3-474E-8BE4-244B055CEAE2}" destId="{303DE97A-2EB9-42A1-8D04-65C95EEA1C5D}" srcOrd="3" destOrd="0" presId="urn:microsoft.com/office/officeart/2005/8/layout/bProcess4"/>
    <dgm:cxn modelId="{BD96086C-1163-41A9-B7CB-8D797297FEFF}" type="presParOf" srcId="{BC0DBA98-B8B3-474E-8BE4-244B055CEAE2}" destId="{C138B0EC-96DA-4BCB-98C0-C9D6C342E0BD}" srcOrd="4" destOrd="0" presId="urn:microsoft.com/office/officeart/2005/8/layout/bProcess4"/>
    <dgm:cxn modelId="{E5DC9CA9-A7C9-4393-85C8-D19375277C43}" type="presParOf" srcId="{C138B0EC-96DA-4BCB-98C0-C9D6C342E0BD}" destId="{E7A8DC65-F5D6-450B-8996-9F66C1DF2A1C}" srcOrd="0" destOrd="0" presId="urn:microsoft.com/office/officeart/2005/8/layout/bProcess4"/>
    <dgm:cxn modelId="{689393A7-C399-4779-80A6-358F4736974D}" type="presParOf" srcId="{C138B0EC-96DA-4BCB-98C0-C9D6C342E0BD}" destId="{8CB40E2C-AB46-4F05-B743-B9C2C5DA9BB4}" srcOrd="1" destOrd="0" presId="urn:microsoft.com/office/officeart/2005/8/layout/bProcess4"/>
    <dgm:cxn modelId="{0A439526-7E75-4FAC-9F5F-AB249D2C6D42}" type="presParOf" srcId="{BC0DBA98-B8B3-474E-8BE4-244B055CEAE2}" destId="{0F21623C-8623-4A90-97B3-4D3914725E7E}" srcOrd="5" destOrd="0" presId="urn:microsoft.com/office/officeart/2005/8/layout/bProcess4"/>
    <dgm:cxn modelId="{D58D1F9F-4BD9-402B-B721-4799968924F3}" type="presParOf" srcId="{BC0DBA98-B8B3-474E-8BE4-244B055CEAE2}" destId="{78D69985-CF00-450F-938F-1446B8EBD84D}" srcOrd="6" destOrd="0" presId="urn:microsoft.com/office/officeart/2005/8/layout/bProcess4"/>
    <dgm:cxn modelId="{44B0F36A-8748-4315-A58E-F29DFA3BB8FE}" type="presParOf" srcId="{78D69985-CF00-450F-938F-1446B8EBD84D}" destId="{FC7709A6-E441-405A-ADCE-EA068A6FA25A}" srcOrd="0" destOrd="0" presId="urn:microsoft.com/office/officeart/2005/8/layout/bProcess4"/>
    <dgm:cxn modelId="{1AB94900-0533-424D-AC7A-3ADE2DA54452}" type="presParOf" srcId="{78D69985-CF00-450F-938F-1446B8EBD84D}" destId="{0AE35275-29F7-4E78-AABF-629A2DAA8348}" srcOrd="1" destOrd="0" presId="urn:microsoft.com/office/officeart/2005/8/layout/bProcess4"/>
    <dgm:cxn modelId="{2E0A4382-EC46-49CE-97BD-729505CC5FBC}" type="presParOf" srcId="{BC0DBA98-B8B3-474E-8BE4-244B055CEAE2}" destId="{9F4C0EC9-68BA-4C2A-ACCE-43DF6B815075}" srcOrd="7" destOrd="0" presId="urn:microsoft.com/office/officeart/2005/8/layout/bProcess4"/>
    <dgm:cxn modelId="{0F23EDA0-D261-4101-89D2-B1DAF595C3F4}" type="presParOf" srcId="{BC0DBA98-B8B3-474E-8BE4-244B055CEAE2}" destId="{6E4CD160-9869-4AD3-9AF1-30DE0FADC038}" srcOrd="8" destOrd="0" presId="urn:microsoft.com/office/officeart/2005/8/layout/bProcess4"/>
    <dgm:cxn modelId="{9A3EED50-B40A-4BA5-99FD-82D126C71E8E}" type="presParOf" srcId="{6E4CD160-9869-4AD3-9AF1-30DE0FADC038}" destId="{5ED604A7-B12E-4B69-94E9-15FD82B2A9AE}" srcOrd="0" destOrd="0" presId="urn:microsoft.com/office/officeart/2005/8/layout/bProcess4"/>
    <dgm:cxn modelId="{BD978B86-865E-44A6-8527-DF63FF76CEC9}" type="presParOf" srcId="{6E4CD160-9869-4AD3-9AF1-30DE0FADC038}" destId="{9A29A69F-955A-4FD5-9954-DD963AC85C3B}" srcOrd="1" destOrd="0" presId="urn:microsoft.com/office/officeart/2005/8/layout/bProcess4"/>
    <dgm:cxn modelId="{730EC93E-EE91-49E8-9C3B-1C403C4F49F0}" type="presParOf" srcId="{BC0DBA98-B8B3-474E-8BE4-244B055CEAE2}" destId="{F86DF678-F2ED-42F5-A2B6-1B52D51DDDA6}" srcOrd="9" destOrd="0" presId="urn:microsoft.com/office/officeart/2005/8/layout/bProcess4"/>
    <dgm:cxn modelId="{79BFA382-2180-4C42-A146-C034423C2393}" type="presParOf" srcId="{BC0DBA98-B8B3-474E-8BE4-244B055CEAE2}" destId="{B02B5F08-3862-404B-8079-97FC82714080}" srcOrd="10" destOrd="0" presId="urn:microsoft.com/office/officeart/2005/8/layout/bProcess4"/>
    <dgm:cxn modelId="{3B889A7D-B684-44FB-BB57-A1DD86664C23}" type="presParOf" srcId="{B02B5F08-3862-404B-8079-97FC82714080}" destId="{42B9ECC1-6813-49EB-A29D-225B46BDB087}" srcOrd="0" destOrd="0" presId="urn:microsoft.com/office/officeart/2005/8/layout/bProcess4"/>
    <dgm:cxn modelId="{289B38DB-B898-4A89-96A1-2A7EE10C2BA7}" type="presParOf" srcId="{B02B5F08-3862-404B-8079-97FC82714080}" destId="{A90340B6-7D2E-469F-8E3D-4F4CBCE86A81}" srcOrd="1" destOrd="0" presId="urn:microsoft.com/office/officeart/2005/8/layout/bProcess4"/>
    <dgm:cxn modelId="{B80DF3BB-3344-4405-8B69-536221A81C50}" type="presParOf" srcId="{BC0DBA98-B8B3-474E-8BE4-244B055CEAE2}" destId="{6980A342-4DF2-4CFE-818B-52C977E29C5F}" srcOrd="11" destOrd="0" presId="urn:microsoft.com/office/officeart/2005/8/layout/bProcess4"/>
    <dgm:cxn modelId="{FB1B3289-3ECA-47CE-A024-51D30455D338}" type="presParOf" srcId="{BC0DBA98-B8B3-474E-8BE4-244B055CEAE2}" destId="{49A7759E-E80D-48DE-9D36-984464A41E67}" srcOrd="12" destOrd="0" presId="urn:microsoft.com/office/officeart/2005/8/layout/bProcess4"/>
    <dgm:cxn modelId="{EE0286D1-5AAF-4301-92C0-6B07B9A7F6A2}" type="presParOf" srcId="{49A7759E-E80D-48DE-9D36-984464A41E67}" destId="{4F36581E-ABED-4A59-B623-7C7D235A4B79}" srcOrd="0" destOrd="0" presId="urn:microsoft.com/office/officeart/2005/8/layout/bProcess4"/>
    <dgm:cxn modelId="{0356494A-7BB2-4AE2-A7ED-FE006946344A}" type="presParOf" srcId="{49A7759E-E80D-48DE-9D36-984464A41E67}" destId="{1BA75660-4395-4DAF-A1F4-9C56F118DAC6}" srcOrd="1" destOrd="0" presId="urn:microsoft.com/office/officeart/2005/8/layout/bProcess4"/>
    <dgm:cxn modelId="{83A6C81D-F07F-470D-898D-38D990061C85}" type="presParOf" srcId="{BC0DBA98-B8B3-474E-8BE4-244B055CEAE2}" destId="{95472389-669A-4E9E-8C2D-3F32FF38696C}" srcOrd="13" destOrd="0" presId="urn:microsoft.com/office/officeart/2005/8/layout/bProcess4"/>
    <dgm:cxn modelId="{4E8D8216-00CB-4201-A1BF-A03C64B525D7}" type="presParOf" srcId="{BC0DBA98-B8B3-474E-8BE4-244B055CEAE2}" destId="{226926C6-5155-4632-B149-DD90053396A5}" srcOrd="14" destOrd="0" presId="urn:microsoft.com/office/officeart/2005/8/layout/bProcess4"/>
    <dgm:cxn modelId="{600951E7-F65E-4912-8585-5AEF0F84ACAA}" type="presParOf" srcId="{226926C6-5155-4632-B149-DD90053396A5}" destId="{EE063DF3-73A1-46B8-BB67-51AD9B30134C}" srcOrd="0" destOrd="0" presId="urn:microsoft.com/office/officeart/2005/8/layout/bProcess4"/>
    <dgm:cxn modelId="{032D2074-3DBE-44DA-99BF-3976CD67EC5A}" type="presParOf" srcId="{226926C6-5155-4632-B149-DD90053396A5}" destId="{CBA76979-3B96-41C7-B0D3-3A23FF76198A}" srcOrd="1" destOrd="0" presId="urn:microsoft.com/office/officeart/2005/8/layout/bProcess4"/>
    <dgm:cxn modelId="{601F8811-7FC6-48D7-A189-1ABECAD86654}" type="presParOf" srcId="{BC0DBA98-B8B3-474E-8BE4-244B055CEAE2}" destId="{02AE9DC8-D4D0-433E-ACEE-75660D198740}" srcOrd="15" destOrd="0" presId="urn:microsoft.com/office/officeart/2005/8/layout/bProcess4"/>
    <dgm:cxn modelId="{2DC23ABF-E9E8-4A94-986A-CCF44B13BC1A}" type="presParOf" srcId="{BC0DBA98-B8B3-474E-8BE4-244B055CEAE2}" destId="{E803ECF9-5CB7-47BD-85D3-7510EFA0D6C8}" srcOrd="16" destOrd="0" presId="urn:microsoft.com/office/officeart/2005/8/layout/bProcess4"/>
    <dgm:cxn modelId="{EA7FF166-4A5C-4EFF-96C9-F0BBB5B11212}" type="presParOf" srcId="{E803ECF9-5CB7-47BD-85D3-7510EFA0D6C8}" destId="{65833184-CDC7-42BD-B755-914D5E533CDD}" srcOrd="0" destOrd="0" presId="urn:microsoft.com/office/officeart/2005/8/layout/bProcess4"/>
    <dgm:cxn modelId="{954AB7B7-8C05-444B-9AC0-991AC99FC9A7}" type="presParOf" srcId="{E803ECF9-5CB7-47BD-85D3-7510EFA0D6C8}" destId="{EFE68071-4E96-43C1-9B64-F8D2B74D8462}" srcOrd="1" destOrd="0" presId="urn:microsoft.com/office/officeart/2005/8/layout/bProcess4"/>
    <dgm:cxn modelId="{A173B1BA-5620-4545-8B43-851B824E8E65}" type="presParOf" srcId="{BC0DBA98-B8B3-474E-8BE4-244B055CEAE2}" destId="{72DE1ACD-8C62-487A-BFC8-42B473152365}" srcOrd="17" destOrd="0" presId="urn:microsoft.com/office/officeart/2005/8/layout/bProcess4"/>
    <dgm:cxn modelId="{9A50ACD6-934D-4AEA-9AB0-FEE36C5BA4DA}" type="presParOf" srcId="{BC0DBA98-B8B3-474E-8BE4-244B055CEAE2}" destId="{45A831D7-2630-40F9-946B-E1AE1AC8D2AE}" srcOrd="18" destOrd="0" presId="urn:microsoft.com/office/officeart/2005/8/layout/bProcess4"/>
    <dgm:cxn modelId="{71572712-CE3C-4131-BDA4-A570D1965992}" type="presParOf" srcId="{45A831D7-2630-40F9-946B-E1AE1AC8D2AE}" destId="{86D6AFC1-6347-44FB-AD98-DB0FA7462E72}" srcOrd="0" destOrd="0" presId="urn:microsoft.com/office/officeart/2005/8/layout/bProcess4"/>
    <dgm:cxn modelId="{C240BF4F-19CC-4C76-8EA5-D700375D21E1}" type="presParOf" srcId="{45A831D7-2630-40F9-946B-E1AE1AC8D2AE}" destId="{660C6AD8-5F95-4840-9256-4EE050E408BE}" srcOrd="1" destOrd="0" presId="urn:microsoft.com/office/officeart/2005/8/layout/bProcess4"/>
    <dgm:cxn modelId="{730D5EC2-AA4B-480D-B2B8-D846B02EFB5C}" type="presParOf" srcId="{BC0DBA98-B8B3-474E-8BE4-244B055CEAE2}" destId="{DE48C6D7-FF11-4690-B26F-A734E65E6908}" srcOrd="19" destOrd="0" presId="urn:microsoft.com/office/officeart/2005/8/layout/bProcess4"/>
    <dgm:cxn modelId="{C5E355CF-C7C3-4132-A595-1D62D0147837}" type="presParOf" srcId="{BC0DBA98-B8B3-474E-8BE4-244B055CEAE2}" destId="{EB9DBABE-7CB4-4758-9834-9D749981BC12}" srcOrd="20" destOrd="0" presId="urn:microsoft.com/office/officeart/2005/8/layout/bProcess4"/>
    <dgm:cxn modelId="{F8F7E26B-75C6-4F7D-BF5A-F42A9D1F1B60}" type="presParOf" srcId="{EB9DBABE-7CB4-4758-9834-9D749981BC12}" destId="{1BE12E18-A304-408E-92DE-12A8C9E8E383}" srcOrd="0" destOrd="0" presId="urn:microsoft.com/office/officeart/2005/8/layout/bProcess4"/>
    <dgm:cxn modelId="{360D88BD-AA7D-4F1A-8F8F-C61CBB2A29D1}" type="presParOf" srcId="{EB9DBABE-7CB4-4758-9834-9D749981BC12}" destId="{F82BB50E-8647-40A6-8FBC-DE3F19411BD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8364C0-13A3-4437-9655-1E0058DB2B8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131CC78-C8FC-4656-9DEF-DB8C1C4F44EE}">
      <dgm:prSet phldrT="[Text]"/>
      <dgm:spPr/>
      <dgm:t>
        <a:bodyPr/>
        <a:lstStyle/>
        <a:p>
          <a:r>
            <a:rPr lang="en-US" b="0" i="0" dirty="0"/>
            <a:t>Immediate response</a:t>
          </a:r>
          <a:endParaRPr lang="en-US" dirty="0"/>
        </a:p>
      </dgm:t>
    </dgm:pt>
    <dgm:pt modelId="{9A1FC254-1686-41C1-A3A5-C66C29968056}" type="parTrans" cxnId="{276C6415-79AC-4F6C-B5A0-2D845CC847A5}">
      <dgm:prSet/>
      <dgm:spPr/>
      <dgm:t>
        <a:bodyPr/>
        <a:lstStyle/>
        <a:p>
          <a:endParaRPr lang="en-US"/>
        </a:p>
      </dgm:t>
    </dgm:pt>
    <dgm:pt modelId="{5FBA8602-C56E-46B4-8FDA-7EBAADCC5C50}" type="sibTrans" cxnId="{276C6415-79AC-4F6C-B5A0-2D845CC847A5}">
      <dgm:prSet/>
      <dgm:spPr/>
      <dgm:t>
        <a:bodyPr/>
        <a:lstStyle/>
        <a:p>
          <a:endParaRPr lang="en-US"/>
        </a:p>
      </dgm:t>
    </dgm:pt>
    <dgm:pt modelId="{2038426B-413A-4B65-8286-83282D898A75}">
      <dgm:prSet phldrT="[Text]"/>
      <dgm:spPr/>
      <dgm:t>
        <a:bodyPr/>
        <a:lstStyle/>
        <a:p>
          <a:r>
            <a:rPr lang="en-US" b="0" i="0" dirty="0"/>
            <a:t>Accident investigation</a:t>
          </a:r>
          <a:endParaRPr lang="en-US" dirty="0"/>
        </a:p>
      </dgm:t>
    </dgm:pt>
    <dgm:pt modelId="{DD29FC10-7759-4F63-AEE9-9A979A270221}" type="parTrans" cxnId="{191A7E12-41F2-4754-9937-CB66C1C1AB41}">
      <dgm:prSet/>
      <dgm:spPr/>
      <dgm:t>
        <a:bodyPr/>
        <a:lstStyle/>
        <a:p>
          <a:endParaRPr lang="en-US"/>
        </a:p>
      </dgm:t>
    </dgm:pt>
    <dgm:pt modelId="{2781568A-40F0-49D5-8E86-55C0F1FA2A88}" type="sibTrans" cxnId="{191A7E12-41F2-4754-9937-CB66C1C1AB41}">
      <dgm:prSet/>
      <dgm:spPr/>
      <dgm:t>
        <a:bodyPr/>
        <a:lstStyle/>
        <a:p>
          <a:endParaRPr lang="en-US"/>
        </a:p>
      </dgm:t>
    </dgm:pt>
    <dgm:pt modelId="{6D2495D5-1C6B-46F6-8AEC-37847BAAFB6E}">
      <dgm:prSet phldrT="[Text]"/>
      <dgm:spPr/>
      <dgm:t>
        <a:bodyPr/>
        <a:lstStyle/>
        <a:p>
          <a:r>
            <a:rPr lang="en-US" b="0" i="0" dirty="0"/>
            <a:t>Safety improvements</a:t>
          </a:r>
          <a:endParaRPr lang="en-US" dirty="0"/>
        </a:p>
      </dgm:t>
    </dgm:pt>
    <dgm:pt modelId="{178732AB-85B2-401C-B809-2709A93A4AD0}" type="parTrans" cxnId="{B10E8C46-EE26-40E6-A18E-C17147749361}">
      <dgm:prSet/>
      <dgm:spPr/>
      <dgm:t>
        <a:bodyPr/>
        <a:lstStyle/>
        <a:p>
          <a:endParaRPr lang="en-US"/>
        </a:p>
      </dgm:t>
    </dgm:pt>
    <dgm:pt modelId="{050BD63A-0802-495A-AE9F-79C68BD80BEB}" type="sibTrans" cxnId="{B10E8C46-EE26-40E6-A18E-C17147749361}">
      <dgm:prSet/>
      <dgm:spPr/>
      <dgm:t>
        <a:bodyPr/>
        <a:lstStyle/>
        <a:p>
          <a:endParaRPr lang="en-US"/>
        </a:p>
      </dgm:t>
    </dgm:pt>
    <dgm:pt modelId="{0FB938D3-7B13-4224-A1CD-82103DCFB29A}" type="pres">
      <dgm:prSet presAssocID="{C58364C0-13A3-4437-9655-1E0058DB2B8A}" presName="linear" presStyleCnt="0">
        <dgm:presLayoutVars>
          <dgm:dir/>
          <dgm:animLvl val="lvl"/>
          <dgm:resizeHandles val="exact"/>
        </dgm:presLayoutVars>
      </dgm:prSet>
      <dgm:spPr/>
    </dgm:pt>
    <dgm:pt modelId="{27BC7DF3-2B3E-4B90-850A-D02FC44C6AFD}" type="pres">
      <dgm:prSet presAssocID="{4131CC78-C8FC-4656-9DEF-DB8C1C4F44EE}" presName="parentLin" presStyleCnt="0"/>
      <dgm:spPr/>
    </dgm:pt>
    <dgm:pt modelId="{FCE3C193-1D24-49ED-A603-5A7F3BDEDA18}" type="pres">
      <dgm:prSet presAssocID="{4131CC78-C8FC-4656-9DEF-DB8C1C4F44EE}" presName="parentLeftMargin" presStyleLbl="node1" presStyleIdx="0" presStyleCnt="3"/>
      <dgm:spPr/>
    </dgm:pt>
    <dgm:pt modelId="{5EF2EBEB-48E5-4E1B-9469-42771C0A7DD4}" type="pres">
      <dgm:prSet presAssocID="{4131CC78-C8FC-4656-9DEF-DB8C1C4F44EE}" presName="parentText" presStyleLbl="node1" presStyleIdx="0" presStyleCnt="3" custLinFactNeighborX="-33922" custLinFactNeighborY="1865">
        <dgm:presLayoutVars>
          <dgm:chMax val="0"/>
          <dgm:bulletEnabled val="1"/>
        </dgm:presLayoutVars>
      </dgm:prSet>
      <dgm:spPr/>
    </dgm:pt>
    <dgm:pt modelId="{3A30E966-2438-4E12-B675-0A65E4A2F598}" type="pres">
      <dgm:prSet presAssocID="{4131CC78-C8FC-4656-9DEF-DB8C1C4F44EE}" presName="negativeSpace" presStyleCnt="0"/>
      <dgm:spPr/>
    </dgm:pt>
    <dgm:pt modelId="{EF1F3807-0306-4AC4-959D-DA6767392095}" type="pres">
      <dgm:prSet presAssocID="{4131CC78-C8FC-4656-9DEF-DB8C1C4F44EE}" presName="childText" presStyleLbl="conFgAcc1" presStyleIdx="0" presStyleCnt="3">
        <dgm:presLayoutVars>
          <dgm:bulletEnabled val="1"/>
        </dgm:presLayoutVars>
      </dgm:prSet>
      <dgm:spPr/>
    </dgm:pt>
    <dgm:pt modelId="{5BD491A0-DF11-4276-BC41-53F876CED29C}" type="pres">
      <dgm:prSet presAssocID="{5FBA8602-C56E-46B4-8FDA-7EBAADCC5C50}" presName="spaceBetweenRectangles" presStyleCnt="0"/>
      <dgm:spPr/>
    </dgm:pt>
    <dgm:pt modelId="{0D514773-E973-496C-83A4-7254F2760FD3}" type="pres">
      <dgm:prSet presAssocID="{2038426B-413A-4B65-8286-83282D898A75}" presName="parentLin" presStyleCnt="0"/>
      <dgm:spPr/>
    </dgm:pt>
    <dgm:pt modelId="{B39D8501-C6C7-4CDB-9398-16A83F9FCDA0}" type="pres">
      <dgm:prSet presAssocID="{2038426B-413A-4B65-8286-83282D898A75}" presName="parentLeftMargin" presStyleLbl="node1" presStyleIdx="0" presStyleCnt="3"/>
      <dgm:spPr/>
    </dgm:pt>
    <dgm:pt modelId="{DBB7F1AD-3EA2-4323-9025-6000751BD133}" type="pres">
      <dgm:prSet presAssocID="{2038426B-413A-4B65-8286-83282D898A75}" presName="parentText" presStyleLbl="node1" presStyleIdx="1" presStyleCnt="3" custLinFactNeighborY="215">
        <dgm:presLayoutVars>
          <dgm:chMax val="0"/>
          <dgm:bulletEnabled val="1"/>
        </dgm:presLayoutVars>
      </dgm:prSet>
      <dgm:spPr/>
    </dgm:pt>
    <dgm:pt modelId="{D14A6163-8898-4570-AB37-02E9882EBE98}" type="pres">
      <dgm:prSet presAssocID="{2038426B-413A-4B65-8286-83282D898A75}" presName="negativeSpace" presStyleCnt="0"/>
      <dgm:spPr/>
    </dgm:pt>
    <dgm:pt modelId="{24C60FF3-C751-4E97-9893-9BB11EDC14B5}" type="pres">
      <dgm:prSet presAssocID="{2038426B-413A-4B65-8286-83282D898A75}" presName="childText" presStyleLbl="conFgAcc1" presStyleIdx="1" presStyleCnt="3">
        <dgm:presLayoutVars>
          <dgm:bulletEnabled val="1"/>
        </dgm:presLayoutVars>
      </dgm:prSet>
      <dgm:spPr/>
    </dgm:pt>
    <dgm:pt modelId="{D33F9824-2CA9-4C96-A779-B4DEB4DB5E83}" type="pres">
      <dgm:prSet presAssocID="{2781568A-40F0-49D5-8E86-55C0F1FA2A88}" presName="spaceBetweenRectangles" presStyleCnt="0"/>
      <dgm:spPr/>
    </dgm:pt>
    <dgm:pt modelId="{D3BE9551-6C0E-4354-B01E-02E21BEF233D}" type="pres">
      <dgm:prSet presAssocID="{6D2495D5-1C6B-46F6-8AEC-37847BAAFB6E}" presName="parentLin" presStyleCnt="0"/>
      <dgm:spPr/>
    </dgm:pt>
    <dgm:pt modelId="{FCF0A594-49DC-487C-80F3-57E6F3BF5744}" type="pres">
      <dgm:prSet presAssocID="{6D2495D5-1C6B-46F6-8AEC-37847BAAFB6E}" presName="parentLeftMargin" presStyleLbl="node1" presStyleIdx="1" presStyleCnt="3"/>
      <dgm:spPr/>
    </dgm:pt>
    <dgm:pt modelId="{E7604D6C-2980-4AC6-BB3A-C4DDE6075D6D}" type="pres">
      <dgm:prSet presAssocID="{6D2495D5-1C6B-46F6-8AEC-37847BAAFB6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65155B8-834B-41AC-B708-707E7D7252CF}" type="pres">
      <dgm:prSet presAssocID="{6D2495D5-1C6B-46F6-8AEC-37847BAAFB6E}" presName="negativeSpace" presStyleCnt="0"/>
      <dgm:spPr/>
    </dgm:pt>
    <dgm:pt modelId="{0B88927A-00AB-4155-9A57-246B158853AA}" type="pres">
      <dgm:prSet presAssocID="{6D2495D5-1C6B-46F6-8AEC-37847BAAFB6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AF3B102-7D47-45BF-999E-1382B6762CFD}" type="presOf" srcId="{4131CC78-C8FC-4656-9DEF-DB8C1C4F44EE}" destId="{FCE3C193-1D24-49ED-A603-5A7F3BDEDA18}" srcOrd="0" destOrd="0" presId="urn:microsoft.com/office/officeart/2005/8/layout/list1"/>
    <dgm:cxn modelId="{191A7E12-41F2-4754-9937-CB66C1C1AB41}" srcId="{C58364C0-13A3-4437-9655-1E0058DB2B8A}" destId="{2038426B-413A-4B65-8286-83282D898A75}" srcOrd="1" destOrd="0" parTransId="{DD29FC10-7759-4F63-AEE9-9A979A270221}" sibTransId="{2781568A-40F0-49D5-8E86-55C0F1FA2A88}"/>
    <dgm:cxn modelId="{276C6415-79AC-4F6C-B5A0-2D845CC847A5}" srcId="{C58364C0-13A3-4437-9655-1E0058DB2B8A}" destId="{4131CC78-C8FC-4656-9DEF-DB8C1C4F44EE}" srcOrd="0" destOrd="0" parTransId="{9A1FC254-1686-41C1-A3A5-C66C29968056}" sibTransId="{5FBA8602-C56E-46B4-8FDA-7EBAADCC5C50}"/>
    <dgm:cxn modelId="{9F690720-053D-42A1-9BF7-64628071F2E4}" type="presOf" srcId="{2038426B-413A-4B65-8286-83282D898A75}" destId="{DBB7F1AD-3EA2-4323-9025-6000751BD133}" srcOrd="1" destOrd="0" presId="urn:microsoft.com/office/officeart/2005/8/layout/list1"/>
    <dgm:cxn modelId="{321FB93B-58E5-428D-80EB-6B570ECDF14C}" type="presOf" srcId="{2038426B-413A-4B65-8286-83282D898A75}" destId="{B39D8501-C6C7-4CDB-9398-16A83F9FCDA0}" srcOrd="0" destOrd="0" presId="urn:microsoft.com/office/officeart/2005/8/layout/list1"/>
    <dgm:cxn modelId="{B10E8C46-EE26-40E6-A18E-C17147749361}" srcId="{C58364C0-13A3-4437-9655-1E0058DB2B8A}" destId="{6D2495D5-1C6B-46F6-8AEC-37847BAAFB6E}" srcOrd="2" destOrd="0" parTransId="{178732AB-85B2-401C-B809-2709A93A4AD0}" sibTransId="{050BD63A-0802-495A-AE9F-79C68BD80BEB}"/>
    <dgm:cxn modelId="{36AA4354-C79B-496D-8C74-239D2EA54B3B}" type="presOf" srcId="{C58364C0-13A3-4437-9655-1E0058DB2B8A}" destId="{0FB938D3-7B13-4224-A1CD-82103DCFB29A}" srcOrd="0" destOrd="0" presId="urn:microsoft.com/office/officeart/2005/8/layout/list1"/>
    <dgm:cxn modelId="{3B788E8A-FA7B-4743-A153-2F86978C1BA3}" type="presOf" srcId="{6D2495D5-1C6B-46F6-8AEC-37847BAAFB6E}" destId="{FCF0A594-49DC-487C-80F3-57E6F3BF5744}" srcOrd="0" destOrd="0" presId="urn:microsoft.com/office/officeart/2005/8/layout/list1"/>
    <dgm:cxn modelId="{B8415E9F-25EC-4DB2-B65B-B8C3093D0DAB}" type="presOf" srcId="{6D2495D5-1C6B-46F6-8AEC-37847BAAFB6E}" destId="{E7604D6C-2980-4AC6-BB3A-C4DDE6075D6D}" srcOrd="1" destOrd="0" presId="urn:microsoft.com/office/officeart/2005/8/layout/list1"/>
    <dgm:cxn modelId="{06D1E0C1-25CD-4217-9BEC-60447614E597}" type="presOf" srcId="{4131CC78-C8FC-4656-9DEF-DB8C1C4F44EE}" destId="{5EF2EBEB-48E5-4E1B-9469-42771C0A7DD4}" srcOrd="1" destOrd="0" presId="urn:microsoft.com/office/officeart/2005/8/layout/list1"/>
    <dgm:cxn modelId="{FC72A810-C881-4528-AE5F-98F37E77C3DC}" type="presParOf" srcId="{0FB938D3-7B13-4224-A1CD-82103DCFB29A}" destId="{27BC7DF3-2B3E-4B90-850A-D02FC44C6AFD}" srcOrd="0" destOrd="0" presId="urn:microsoft.com/office/officeart/2005/8/layout/list1"/>
    <dgm:cxn modelId="{026FF388-CBBA-4F14-A65D-4C9493622C81}" type="presParOf" srcId="{27BC7DF3-2B3E-4B90-850A-D02FC44C6AFD}" destId="{FCE3C193-1D24-49ED-A603-5A7F3BDEDA18}" srcOrd="0" destOrd="0" presId="urn:microsoft.com/office/officeart/2005/8/layout/list1"/>
    <dgm:cxn modelId="{B60EB987-FFE7-401E-9B47-54DC48C2F5EC}" type="presParOf" srcId="{27BC7DF3-2B3E-4B90-850A-D02FC44C6AFD}" destId="{5EF2EBEB-48E5-4E1B-9469-42771C0A7DD4}" srcOrd="1" destOrd="0" presId="urn:microsoft.com/office/officeart/2005/8/layout/list1"/>
    <dgm:cxn modelId="{71B98EC6-6C5A-4EA5-A173-75722C89A371}" type="presParOf" srcId="{0FB938D3-7B13-4224-A1CD-82103DCFB29A}" destId="{3A30E966-2438-4E12-B675-0A65E4A2F598}" srcOrd="1" destOrd="0" presId="urn:microsoft.com/office/officeart/2005/8/layout/list1"/>
    <dgm:cxn modelId="{BA1DDCCC-2951-4992-B578-B018B33925F7}" type="presParOf" srcId="{0FB938D3-7B13-4224-A1CD-82103DCFB29A}" destId="{EF1F3807-0306-4AC4-959D-DA6767392095}" srcOrd="2" destOrd="0" presId="urn:microsoft.com/office/officeart/2005/8/layout/list1"/>
    <dgm:cxn modelId="{A04864D8-FEA2-40FF-84A0-476E61CB52C0}" type="presParOf" srcId="{0FB938D3-7B13-4224-A1CD-82103DCFB29A}" destId="{5BD491A0-DF11-4276-BC41-53F876CED29C}" srcOrd="3" destOrd="0" presId="urn:microsoft.com/office/officeart/2005/8/layout/list1"/>
    <dgm:cxn modelId="{A8F659CC-E24C-4A74-9A40-CEFC07090828}" type="presParOf" srcId="{0FB938D3-7B13-4224-A1CD-82103DCFB29A}" destId="{0D514773-E973-496C-83A4-7254F2760FD3}" srcOrd="4" destOrd="0" presId="urn:microsoft.com/office/officeart/2005/8/layout/list1"/>
    <dgm:cxn modelId="{E9F7A96F-5B9E-4AF4-8426-7050C852D096}" type="presParOf" srcId="{0D514773-E973-496C-83A4-7254F2760FD3}" destId="{B39D8501-C6C7-4CDB-9398-16A83F9FCDA0}" srcOrd="0" destOrd="0" presId="urn:microsoft.com/office/officeart/2005/8/layout/list1"/>
    <dgm:cxn modelId="{9853AEAE-F877-4A8C-A2AD-F160E7561F46}" type="presParOf" srcId="{0D514773-E973-496C-83A4-7254F2760FD3}" destId="{DBB7F1AD-3EA2-4323-9025-6000751BD133}" srcOrd="1" destOrd="0" presId="urn:microsoft.com/office/officeart/2005/8/layout/list1"/>
    <dgm:cxn modelId="{BB81AC08-9A78-405C-BA82-A651FCAE9108}" type="presParOf" srcId="{0FB938D3-7B13-4224-A1CD-82103DCFB29A}" destId="{D14A6163-8898-4570-AB37-02E9882EBE98}" srcOrd="5" destOrd="0" presId="urn:microsoft.com/office/officeart/2005/8/layout/list1"/>
    <dgm:cxn modelId="{2A2D4E42-A530-4585-BF9B-64E37205C9D6}" type="presParOf" srcId="{0FB938D3-7B13-4224-A1CD-82103DCFB29A}" destId="{24C60FF3-C751-4E97-9893-9BB11EDC14B5}" srcOrd="6" destOrd="0" presId="urn:microsoft.com/office/officeart/2005/8/layout/list1"/>
    <dgm:cxn modelId="{F095BAB9-0B2E-4E1A-8323-361A63C7F75D}" type="presParOf" srcId="{0FB938D3-7B13-4224-A1CD-82103DCFB29A}" destId="{D33F9824-2CA9-4C96-A779-B4DEB4DB5E83}" srcOrd="7" destOrd="0" presId="urn:microsoft.com/office/officeart/2005/8/layout/list1"/>
    <dgm:cxn modelId="{C4A036FF-7979-469B-A92F-3933D4AFDAA4}" type="presParOf" srcId="{0FB938D3-7B13-4224-A1CD-82103DCFB29A}" destId="{D3BE9551-6C0E-4354-B01E-02E21BEF233D}" srcOrd="8" destOrd="0" presId="urn:microsoft.com/office/officeart/2005/8/layout/list1"/>
    <dgm:cxn modelId="{052B1B52-2C70-4CDA-A3A6-126279F67021}" type="presParOf" srcId="{D3BE9551-6C0E-4354-B01E-02E21BEF233D}" destId="{FCF0A594-49DC-487C-80F3-57E6F3BF5744}" srcOrd="0" destOrd="0" presId="urn:microsoft.com/office/officeart/2005/8/layout/list1"/>
    <dgm:cxn modelId="{AE84270E-B8E4-4C5F-AEE8-2F79C24356B7}" type="presParOf" srcId="{D3BE9551-6C0E-4354-B01E-02E21BEF233D}" destId="{E7604D6C-2980-4AC6-BB3A-C4DDE6075D6D}" srcOrd="1" destOrd="0" presId="urn:microsoft.com/office/officeart/2005/8/layout/list1"/>
    <dgm:cxn modelId="{ECC1CAA5-EB47-480A-ABF0-92BA7CB6C6F1}" type="presParOf" srcId="{0FB938D3-7B13-4224-A1CD-82103DCFB29A}" destId="{265155B8-834B-41AC-B708-707E7D7252CF}" srcOrd="9" destOrd="0" presId="urn:microsoft.com/office/officeart/2005/8/layout/list1"/>
    <dgm:cxn modelId="{F5EFDB6E-3C7C-4D84-B514-695B7078AA6E}" type="presParOf" srcId="{0FB938D3-7B13-4224-A1CD-82103DCFB29A}" destId="{0B88927A-00AB-4155-9A57-246B158853A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C7D1F9-9552-4560-8BDC-6D6EF63D5579}">
      <dsp:nvSpPr>
        <dsp:cNvPr id="0" name=""/>
        <dsp:cNvSpPr/>
      </dsp:nvSpPr>
      <dsp:spPr>
        <a:xfrm>
          <a:off x="3462" y="2291041"/>
          <a:ext cx="1242643" cy="1024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E68494-A7FC-47E0-9F28-43B5280BE0E1}">
      <dsp:nvSpPr>
        <dsp:cNvPr id="0" name=""/>
        <dsp:cNvSpPr/>
      </dsp:nvSpPr>
      <dsp:spPr>
        <a:xfrm>
          <a:off x="712469" y="2573484"/>
          <a:ext cx="1313767" cy="1313767"/>
        </a:xfrm>
        <a:prstGeom prst="leftCircularArrow">
          <a:avLst>
            <a:gd name="adj1" fmla="val 2726"/>
            <a:gd name="adj2" fmla="val 332150"/>
            <a:gd name="adj3" fmla="val 2107661"/>
            <a:gd name="adj4" fmla="val 9024489"/>
            <a:gd name="adj5" fmla="val 318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0EC9BE-19A6-4FC8-BBE9-9C803FD0CE6D}">
      <dsp:nvSpPr>
        <dsp:cNvPr id="0" name=""/>
        <dsp:cNvSpPr/>
      </dsp:nvSpPr>
      <dsp:spPr>
        <a:xfrm>
          <a:off x="279605" y="3096337"/>
          <a:ext cx="1104572" cy="4392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Crash reporting Dataset</a:t>
          </a:r>
          <a:endParaRPr lang="en-US" sz="1200" kern="1200" dirty="0"/>
        </a:p>
      </dsp:txBody>
      <dsp:txXfrm>
        <a:off x="292470" y="3109202"/>
        <a:ext cx="1078842" cy="413521"/>
      </dsp:txXfrm>
    </dsp:sp>
    <dsp:sp modelId="{4EDDCEDF-EE9F-4021-9F8E-625333284FAC}">
      <dsp:nvSpPr>
        <dsp:cNvPr id="0" name=""/>
        <dsp:cNvSpPr/>
      </dsp:nvSpPr>
      <dsp:spPr>
        <a:xfrm>
          <a:off x="1554734" y="2291041"/>
          <a:ext cx="1242643" cy="1024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0809"/>
              <a:satOff val="-2005"/>
              <a:lumOff val="-7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EA076A-D76A-42C2-A1AD-636711D873D7}">
      <dsp:nvSpPr>
        <dsp:cNvPr id="0" name=""/>
        <dsp:cNvSpPr/>
      </dsp:nvSpPr>
      <dsp:spPr>
        <a:xfrm>
          <a:off x="2253386" y="1679565"/>
          <a:ext cx="1472549" cy="1472549"/>
        </a:xfrm>
        <a:prstGeom prst="circularArrow">
          <a:avLst>
            <a:gd name="adj1" fmla="val 2432"/>
            <a:gd name="adj2" fmla="val 294318"/>
            <a:gd name="adj3" fmla="val 19530171"/>
            <a:gd name="adj4" fmla="val 12575511"/>
            <a:gd name="adj5" fmla="val 2838"/>
          </a:avLst>
        </a:prstGeom>
        <a:solidFill>
          <a:schemeClr val="accent2">
            <a:hueOff val="-88512"/>
            <a:satOff val="-2506"/>
            <a:lumOff val="-9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4C492-8B58-45E7-8F11-807082B6BA79}">
      <dsp:nvSpPr>
        <dsp:cNvPr id="0" name=""/>
        <dsp:cNvSpPr/>
      </dsp:nvSpPr>
      <dsp:spPr>
        <a:xfrm>
          <a:off x="1830877" y="2071416"/>
          <a:ext cx="1104572" cy="439251"/>
        </a:xfrm>
        <a:prstGeom prst="roundRect">
          <a:avLst>
            <a:gd name="adj" fmla="val 10000"/>
          </a:avLst>
        </a:prstGeom>
        <a:solidFill>
          <a:schemeClr val="accent2">
            <a:hueOff val="-70809"/>
            <a:satOff val="-2005"/>
            <a:lumOff val="-7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Preprocessing</a:t>
          </a:r>
          <a:endParaRPr lang="en-US" sz="1200" kern="1200" dirty="0"/>
        </a:p>
      </dsp:txBody>
      <dsp:txXfrm>
        <a:off x="1843742" y="2084281"/>
        <a:ext cx="1078842" cy="413521"/>
      </dsp:txXfrm>
    </dsp:sp>
    <dsp:sp modelId="{4F276E6A-468A-43DF-A652-A08ED263E152}">
      <dsp:nvSpPr>
        <dsp:cNvPr id="0" name=""/>
        <dsp:cNvSpPr/>
      </dsp:nvSpPr>
      <dsp:spPr>
        <a:xfrm>
          <a:off x="3106006" y="2291041"/>
          <a:ext cx="1242643" cy="1024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1619"/>
              <a:satOff val="-4010"/>
              <a:lumOff val="-15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E2E304-5C3A-4B7B-8230-B0CD36A0C723}">
      <dsp:nvSpPr>
        <dsp:cNvPr id="0" name=""/>
        <dsp:cNvSpPr/>
      </dsp:nvSpPr>
      <dsp:spPr>
        <a:xfrm>
          <a:off x="3815014" y="2573484"/>
          <a:ext cx="1313767" cy="1313767"/>
        </a:xfrm>
        <a:prstGeom prst="leftCircularArrow">
          <a:avLst>
            <a:gd name="adj1" fmla="val 2726"/>
            <a:gd name="adj2" fmla="val 332150"/>
            <a:gd name="adj3" fmla="val 2107661"/>
            <a:gd name="adj4" fmla="val 9024489"/>
            <a:gd name="adj5" fmla="val 3181"/>
          </a:avLst>
        </a:prstGeom>
        <a:solidFill>
          <a:schemeClr val="accent2">
            <a:hueOff val="-177023"/>
            <a:satOff val="-5012"/>
            <a:lumOff val="-198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CE5543-000E-4D03-95E2-65564B4D1AD2}">
      <dsp:nvSpPr>
        <dsp:cNvPr id="0" name=""/>
        <dsp:cNvSpPr/>
      </dsp:nvSpPr>
      <dsp:spPr>
        <a:xfrm>
          <a:off x="3382149" y="3096337"/>
          <a:ext cx="1104572" cy="439251"/>
        </a:xfrm>
        <a:prstGeom prst="roundRect">
          <a:avLst>
            <a:gd name="adj" fmla="val 10000"/>
          </a:avLst>
        </a:prstGeom>
        <a:solidFill>
          <a:schemeClr val="accent2">
            <a:hueOff val="-141619"/>
            <a:satOff val="-4010"/>
            <a:lumOff val="-15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Exploratory data analysis</a:t>
          </a:r>
          <a:endParaRPr lang="en-US" sz="1200" kern="1200" dirty="0"/>
        </a:p>
      </dsp:txBody>
      <dsp:txXfrm>
        <a:off x="3395014" y="3109202"/>
        <a:ext cx="1078842" cy="413521"/>
      </dsp:txXfrm>
    </dsp:sp>
    <dsp:sp modelId="{7DCED8A8-9B37-463B-80D5-FEF059326050}">
      <dsp:nvSpPr>
        <dsp:cNvPr id="0" name=""/>
        <dsp:cNvSpPr/>
      </dsp:nvSpPr>
      <dsp:spPr>
        <a:xfrm>
          <a:off x="4657278" y="2291041"/>
          <a:ext cx="1242643" cy="1024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12428"/>
              <a:satOff val="-6014"/>
              <a:lumOff val="-237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D77C8-BFA8-467B-9D8B-CEC66710B2DA}">
      <dsp:nvSpPr>
        <dsp:cNvPr id="0" name=""/>
        <dsp:cNvSpPr/>
      </dsp:nvSpPr>
      <dsp:spPr>
        <a:xfrm>
          <a:off x="5355931" y="1679565"/>
          <a:ext cx="1472549" cy="1472549"/>
        </a:xfrm>
        <a:prstGeom prst="circularArrow">
          <a:avLst>
            <a:gd name="adj1" fmla="val 2432"/>
            <a:gd name="adj2" fmla="val 294318"/>
            <a:gd name="adj3" fmla="val 19530171"/>
            <a:gd name="adj4" fmla="val 12575511"/>
            <a:gd name="adj5" fmla="val 2838"/>
          </a:avLst>
        </a:prstGeom>
        <a:solidFill>
          <a:schemeClr val="accent2">
            <a:hueOff val="-265535"/>
            <a:satOff val="-7518"/>
            <a:lumOff val="-297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A9F84-669A-4FB1-A78B-820169AD6142}">
      <dsp:nvSpPr>
        <dsp:cNvPr id="0" name=""/>
        <dsp:cNvSpPr/>
      </dsp:nvSpPr>
      <dsp:spPr>
        <a:xfrm>
          <a:off x="4933421" y="2071416"/>
          <a:ext cx="1104572" cy="439251"/>
        </a:xfrm>
        <a:prstGeom prst="roundRect">
          <a:avLst>
            <a:gd name="adj" fmla="val 10000"/>
          </a:avLst>
        </a:prstGeom>
        <a:solidFill>
          <a:schemeClr val="accent2">
            <a:hueOff val="-212428"/>
            <a:satOff val="-6014"/>
            <a:lumOff val="-23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Logistic Regression</a:t>
          </a:r>
          <a:endParaRPr lang="en-US" sz="1200" kern="1200" dirty="0"/>
        </a:p>
      </dsp:txBody>
      <dsp:txXfrm>
        <a:off x="4946286" y="2084281"/>
        <a:ext cx="1078842" cy="413521"/>
      </dsp:txXfrm>
    </dsp:sp>
    <dsp:sp modelId="{11D81A42-84BF-48E0-AD52-1C4075F4AD3C}">
      <dsp:nvSpPr>
        <dsp:cNvPr id="0" name=""/>
        <dsp:cNvSpPr/>
      </dsp:nvSpPr>
      <dsp:spPr>
        <a:xfrm>
          <a:off x="6208550" y="2291041"/>
          <a:ext cx="1242643" cy="1024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83237"/>
              <a:satOff val="-8019"/>
              <a:lumOff val="-316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CC07A2-AEAF-41EC-895A-289FACBC0C3C}">
      <dsp:nvSpPr>
        <dsp:cNvPr id="0" name=""/>
        <dsp:cNvSpPr/>
      </dsp:nvSpPr>
      <dsp:spPr>
        <a:xfrm>
          <a:off x="6917558" y="2573484"/>
          <a:ext cx="1313767" cy="1313767"/>
        </a:xfrm>
        <a:prstGeom prst="leftCircularArrow">
          <a:avLst>
            <a:gd name="adj1" fmla="val 2726"/>
            <a:gd name="adj2" fmla="val 332150"/>
            <a:gd name="adj3" fmla="val 2107661"/>
            <a:gd name="adj4" fmla="val 9024489"/>
            <a:gd name="adj5" fmla="val 3181"/>
          </a:avLst>
        </a:prstGeom>
        <a:solidFill>
          <a:schemeClr val="accent2">
            <a:hueOff val="-354046"/>
            <a:satOff val="-10024"/>
            <a:lumOff val="-396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EB991-C7B6-4EA9-BDE4-775D5B7905FF}">
      <dsp:nvSpPr>
        <dsp:cNvPr id="0" name=""/>
        <dsp:cNvSpPr/>
      </dsp:nvSpPr>
      <dsp:spPr>
        <a:xfrm>
          <a:off x="6484693" y="3096337"/>
          <a:ext cx="1104572" cy="439251"/>
        </a:xfrm>
        <a:prstGeom prst="roundRect">
          <a:avLst>
            <a:gd name="adj" fmla="val 10000"/>
          </a:avLst>
        </a:prstGeom>
        <a:solidFill>
          <a:schemeClr val="accent2">
            <a:hueOff val="-283237"/>
            <a:satOff val="-8019"/>
            <a:lumOff val="-31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Prediction and Evaluation </a:t>
          </a:r>
          <a:endParaRPr lang="en-US" sz="1200" kern="1200" dirty="0"/>
        </a:p>
      </dsp:txBody>
      <dsp:txXfrm>
        <a:off x="6497558" y="3109202"/>
        <a:ext cx="1078842" cy="413521"/>
      </dsp:txXfrm>
    </dsp:sp>
    <dsp:sp modelId="{A8A88DE3-0C82-4BAC-96AA-A5F9D7BF03B1}">
      <dsp:nvSpPr>
        <dsp:cNvPr id="0" name=""/>
        <dsp:cNvSpPr/>
      </dsp:nvSpPr>
      <dsp:spPr>
        <a:xfrm>
          <a:off x="7759822" y="2291041"/>
          <a:ext cx="1242643" cy="10249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54046"/>
              <a:satOff val="-10024"/>
              <a:lumOff val="-396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CF402-DFD9-40C5-B82A-A896C67E27EB}">
      <dsp:nvSpPr>
        <dsp:cNvPr id="0" name=""/>
        <dsp:cNvSpPr/>
      </dsp:nvSpPr>
      <dsp:spPr>
        <a:xfrm>
          <a:off x="8035965" y="2071416"/>
          <a:ext cx="1104572" cy="439251"/>
        </a:xfrm>
        <a:prstGeom prst="roundRect">
          <a:avLst>
            <a:gd name="adj" fmla="val 10000"/>
          </a:avLst>
        </a:prstGeom>
        <a:solidFill>
          <a:schemeClr val="accent2">
            <a:hueOff val="-354046"/>
            <a:satOff val="-10024"/>
            <a:lumOff val="-3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Hyperparameter  Tuning</a:t>
          </a:r>
          <a:endParaRPr lang="en-US" sz="1200" kern="1200" dirty="0"/>
        </a:p>
      </dsp:txBody>
      <dsp:txXfrm>
        <a:off x="8048830" y="2084281"/>
        <a:ext cx="1078842" cy="4135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EAE0E-2CC1-4E22-8DFB-5B312D8151DB}">
      <dsp:nvSpPr>
        <dsp:cNvPr id="0" name=""/>
        <dsp:cNvSpPr/>
      </dsp:nvSpPr>
      <dsp:spPr>
        <a:xfrm rot="5400000">
          <a:off x="2205461" y="729560"/>
          <a:ext cx="1138504" cy="13724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84E71F-DC12-4C80-8A79-151B1F93BC12}">
      <dsp:nvSpPr>
        <dsp:cNvPr id="0" name=""/>
        <dsp:cNvSpPr/>
      </dsp:nvSpPr>
      <dsp:spPr>
        <a:xfrm>
          <a:off x="2467109" y="2590"/>
          <a:ext cx="1524967" cy="9149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Data loading</a:t>
          </a:r>
          <a:endParaRPr lang="en-US" sz="1500" kern="1200" dirty="0"/>
        </a:p>
      </dsp:txBody>
      <dsp:txXfrm>
        <a:off x="2493908" y="29389"/>
        <a:ext cx="1471369" cy="861382"/>
      </dsp:txXfrm>
    </dsp:sp>
    <dsp:sp modelId="{303DE97A-2EB9-42A1-8D04-65C95EEA1C5D}">
      <dsp:nvSpPr>
        <dsp:cNvPr id="0" name=""/>
        <dsp:cNvSpPr/>
      </dsp:nvSpPr>
      <dsp:spPr>
        <a:xfrm rot="5400000">
          <a:off x="2205461" y="1873285"/>
          <a:ext cx="1138504" cy="137247"/>
        </a:xfrm>
        <a:prstGeom prst="rect">
          <a:avLst/>
        </a:prstGeom>
        <a:solidFill>
          <a:schemeClr val="accent2">
            <a:hueOff val="-39338"/>
            <a:satOff val="-1114"/>
            <a:lumOff val="-440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ADDCD2-A554-480C-BCA0-E26F891B1AE6}">
      <dsp:nvSpPr>
        <dsp:cNvPr id="0" name=""/>
        <dsp:cNvSpPr/>
      </dsp:nvSpPr>
      <dsp:spPr>
        <a:xfrm>
          <a:off x="2467109" y="1146316"/>
          <a:ext cx="1524967" cy="914980"/>
        </a:xfrm>
        <a:prstGeom prst="roundRect">
          <a:avLst>
            <a:gd name="adj" fmla="val 10000"/>
          </a:avLst>
        </a:prstGeom>
        <a:solidFill>
          <a:schemeClr val="accent2">
            <a:hueOff val="-35405"/>
            <a:satOff val="-1002"/>
            <a:lumOff val="-3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Finding for missing values and handling</a:t>
          </a:r>
          <a:endParaRPr lang="en-US" sz="1500" kern="1200" dirty="0"/>
        </a:p>
      </dsp:txBody>
      <dsp:txXfrm>
        <a:off x="2493908" y="1173115"/>
        <a:ext cx="1471369" cy="861382"/>
      </dsp:txXfrm>
    </dsp:sp>
    <dsp:sp modelId="{0F21623C-8623-4A90-97B3-4D3914725E7E}">
      <dsp:nvSpPr>
        <dsp:cNvPr id="0" name=""/>
        <dsp:cNvSpPr/>
      </dsp:nvSpPr>
      <dsp:spPr>
        <a:xfrm rot="5400000">
          <a:off x="2205461" y="3017011"/>
          <a:ext cx="1138504" cy="137247"/>
        </a:xfrm>
        <a:prstGeom prst="rect">
          <a:avLst/>
        </a:prstGeom>
        <a:solidFill>
          <a:schemeClr val="accent2">
            <a:hueOff val="-78677"/>
            <a:satOff val="-2228"/>
            <a:lumOff val="-88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B40E2C-AB46-4F05-B743-B9C2C5DA9BB4}">
      <dsp:nvSpPr>
        <dsp:cNvPr id="0" name=""/>
        <dsp:cNvSpPr/>
      </dsp:nvSpPr>
      <dsp:spPr>
        <a:xfrm>
          <a:off x="2467109" y="2290041"/>
          <a:ext cx="1524967" cy="914980"/>
        </a:xfrm>
        <a:prstGeom prst="roundRect">
          <a:avLst>
            <a:gd name="adj" fmla="val 10000"/>
          </a:avLst>
        </a:prstGeom>
        <a:solidFill>
          <a:schemeClr val="accent2">
            <a:hueOff val="-70809"/>
            <a:satOff val="-2005"/>
            <a:lumOff val="-7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Dropping unnecessary columns</a:t>
          </a:r>
          <a:endParaRPr lang="en-US" sz="1500" kern="1200" dirty="0"/>
        </a:p>
      </dsp:txBody>
      <dsp:txXfrm>
        <a:off x="2493908" y="2316840"/>
        <a:ext cx="1471369" cy="861382"/>
      </dsp:txXfrm>
    </dsp:sp>
    <dsp:sp modelId="{9F4C0EC9-68BA-4C2A-ACCE-43DF6B815075}">
      <dsp:nvSpPr>
        <dsp:cNvPr id="0" name=""/>
        <dsp:cNvSpPr/>
      </dsp:nvSpPr>
      <dsp:spPr>
        <a:xfrm>
          <a:off x="2777323" y="3588874"/>
          <a:ext cx="2022985" cy="137247"/>
        </a:xfrm>
        <a:prstGeom prst="rect">
          <a:avLst/>
        </a:prstGeom>
        <a:solidFill>
          <a:schemeClr val="accent2">
            <a:hueOff val="-118015"/>
            <a:satOff val="-3341"/>
            <a:lumOff val="-132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35275-29F7-4E78-AABF-629A2DAA8348}">
      <dsp:nvSpPr>
        <dsp:cNvPr id="0" name=""/>
        <dsp:cNvSpPr/>
      </dsp:nvSpPr>
      <dsp:spPr>
        <a:xfrm>
          <a:off x="2467109" y="3433767"/>
          <a:ext cx="1524967" cy="914980"/>
        </a:xfrm>
        <a:prstGeom prst="roundRect">
          <a:avLst>
            <a:gd name="adj" fmla="val 10000"/>
          </a:avLst>
        </a:prstGeom>
        <a:solidFill>
          <a:schemeClr val="accent2">
            <a:hueOff val="-106214"/>
            <a:satOff val="-3007"/>
            <a:lumOff val="-11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Finding unique categorical values</a:t>
          </a:r>
          <a:endParaRPr lang="en-US" sz="1500" kern="1200" dirty="0"/>
        </a:p>
      </dsp:txBody>
      <dsp:txXfrm>
        <a:off x="2493908" y="3460566"/>
        <a:ext cx="1471369" cy="861382"/>
      </dsp:txXfrm>
    </dsp:sp>
    <dsp:sp modelId="{F86DF678-F2ED-42F5-A2B6-1B52D51DDDA6}">
      <dsp:nvSpPr>
        <dsp:cNvPr id="0" name=""/>
        <dsp:cNvSpPr/>
      </dsp:nvSpPr>
      <dsp:spPr>
        <a:xfrm rot="16200000">
          <a:off x="4233667" y="3017011"/>
          <a:ext cx="1138504" cy="137247"/>
        </a:xfrm>
        <a:prstGeom prst="rect">
          <a:avLst/>
        </a:prstGeom>
        <a:solidFill>
          <a:schemeClr val="accent2">
            <a:hueOff val="-157354"/>
            <a:satOff val="-4455"/>
            <a:lumOff val="-176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9A69F-955A-4FD5-9954-DD963AC85C3B}">
      <dsp:nvSpPr>
        <dsp:cNvPr id="0" name=""/>
        <dsp:cNvSpPr/>
      </dsp:nvSpPr>
      <dsp:spPr>
        <a:xfrm>
          <a:off x="4495316" y="3433767"/>
          <a:ext cx="1524967" cy="914980"/>
        </a:xfrm>
        <a:prstGeom prst="roundRect">
          <a:avLst>
            <a:gd name="adj" fmla="val 10000"/>
          </a:avLst>
        </a:prstGeom>
        <a:solidFill>
          <a:schemeClr val="accent2">
            <a:hueOff val="-141619"/>
            <a:satOff val="-4010"/>
            <a:lumOff val="-15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EDA</a:t>
          </a:r>
          <a:endParaRPr lang="en-US" sz="1500" kern="1200" dirty="0"/>
        </a:p>
      </dsp:txBody>
      <dsp:txXfrm>
        <a:off x="4522115" y="3460566"/>
        <a:ext cx="1471369" cy="861382"/>
      </dsp:txXfrm>
    </dsp:sp>
    <dsp:sp modelId="{6980A342-4DF2-4CFE-818B-52C977E29C5F}">
      <dsp:nvSpPr>
        <dsp:cNvPr id="0" name=""/>
        <dsp:cNvSpPr/>
      </dsp:nvSpPr>
      <dsp:spPr>
        <a:xfrm rot="16200000">
          <a:off x="4233667" y="1873285"/>
          <a:ext cx="1138504" cy="137247"/>
        </a:xfrm>
        <a:prstGeom prst="rect">
          <a:avLst/>
        </a:prstGeom>
        <a:solidFill>
          <a:schemeClr val="accent2">
            <a:hueOff val="-196692"/>
            <a:satOff val="-5569"/>
            <a:lumOff val="-220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340B6-7D2E-469F-8E3D-4F4CBCE86A81}">
      <dsp:nvSpPr>
        <dsp:cNvPr id="0" name=""/>
        <dsp:cNvSpPr/>
      </dsp:nvSpPr>
      <dsp:spPr>
        <a:xfrm>
          <a:off x="4495316" y="2290041"/>
          <a:ext cx="1524967" cy="914980"/>
        </a:xfrm>
        <a:prstGeom prst="roundRect">
          <a:avLst>
            <a:gd name="adj" fmla="val 10000"/>
          </a:avLst>
        </a:prstGeom>
        <a:solidFill>
          <a:schemeClr val="accent2">
            <a:hueOff val="-177023"/>
            <a:satOff val="-5012"/>
            <a:lumOff val="-198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Finding Correlation</a:t>
          </a:r>
          <a:endParaRPr lang="en-US" sz="1500" kern="1200" dirty="0"/>
        </a:p>
      </dsp:txBody>
      <dsp:txXfrm>
        <a:off x="4522115" y="2316840"/>
        <a:ext cx="1471369" cy="861382"/>
      </dsp:txXfrm>
    </dsp:sp>
    <dsp:sp modelId="{95472389-669A-4E9E-8C2D-3F32FF38696C}">
      <dsp:nvSpPr>
        <dsp:cNvPr id="0" name=""/>
        <dsp:cNvSpPr/>
      </dsp:nvSpPr>
      <dsp:spPr>
        <a:xfrm rot="16215547">
          <a:off x="4241878" y="735216"/>
          <a:ext cx="1132425" cy="137247"/>
        </a:xfrm>
        <a:prstGeom prst="rect">
          <a:avLst/>
        </a:prstGeom>
        <a:solidFill>
          <a:schemeClr val="accent2">
            <a:hueOff val="-236031"/>
            <a:satOff val="-6683"/>
            <a:lumOff val="-264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75660-4395-4DAF-A1F4-9C56F118DAC6}">
      <dsp:nvSpPr>
        <dsp:cNvPr id="0" name=""/>
        <dsp:cNvSpPr/>
      </dsp:nvSpPr>
      <dsp:spPr>
        <a:xfrm>
          <a:off x="4495316" y="1146316"/>
          <a:ext cx="1524967" cy="914980"/>
        </a:xfrm>
        <a:prstGeom prst="roundRect">
          <a:avLst>
            <a:gd name="adj" fmla="val 10000"/>
          </a:avLst>
        </a:prstGeom>
        <a:solidFill>
          <a:schemeClr val="accent2">
            <a:hueOff val="-212428"/>
            <a:satOff val="-6014"/>
            <a:lumOff val="-23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Label encoding</a:t>
          </a:r>
          <a:endParaRPr lang="en-US" sz="1500" kern="1200" dirty="0"/>
        </a:p>
      </dsp:txBody>
      <dsp:txXfrm>
        <a:off x="4522115" y="1173115"/>
        <a:ext cx="1471369" cy="861382"/>
      </dsp:txXfrm>
    </dsp:sp>
    <dsp:sp modelId="{02AE9DC8-D4D0-433E-ACEE-75660D198740}">
      <dsp:nvSpPr>
        <dsp:cNvPr id="0" name=""/>
        <dsp:cNvSpPr/>
      </dsp:nvSpPr>
      <dsp:spPr>
        <a:xfrm rot="21591961">
          <a:off x="4813259" y="164039"/>
          <a:ext cx="2017870" cy="137247"/>
        </a:xfrm>
        <a:prstGeom prst="rect">
          <a:avLst/>
        </a:prstGeom>
        <a:solidFill>
          <a:schemeClr val="accent2">
            <a:hueOff val="-275369"/>
            <a:satOff val="-7796"/>
            <a:lumOff val="-308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A76979-3B96-41C7-B0D3-3A23FF76198A}">
      <dsp:nvSpPr>
        <dsp:cNvPr id="0" name=""/>
        <dsp:cNvSpPr/>
      </dsp:nvSpPr>
      <dsp:spPr>
        <a:xfrm>
          <a:off x="4503047" y="11291"/>
          <a:ext cx="1524967" cy="914980"/>
        </a:xfrm>
        <a:prstGeom prst="roundRect">
          <a:avLst>
            <a:gd name="adj" fmla="val 10000"/>
          </a:avLst>
        </a:prstGeom>
        <a:solidFill>
          <a:schemeClr val="accent2">
            <a:hueOff val="-247832"/>
            <a:satOff val="-7017"/>
            <a:lumOff val="-277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Algorithm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(Accuracy) </a:t>
          </a:r>
          <a:endParaRPr lang="en-US" sz="1500" kern="1200" dirty="0"/>
        </a:p>
      </dsp:txBody>
      <dsp:txXfrm>
        <a:off x="4529846" y="38090"/>
        <a:ext cx="1471369" cy="861382"/>
      </dsp:txXfrm>
    </dsp:sp>
    <dsp:sp modelId="{72DE1ACD-8C62-487A-BFC8-42B473152365}">
      <dsp:nvSpPr>
        <dsp:cNvPr id="0" name=""/>
        <dsp:cNvSpPr/>
      </dsp:nvSpPr>
      <dsp:spPr>
        <a:xfrm rot="5400000">
          <a:off x="6262560" y="730246"/>
          <a:ext cx="1137132" cy="137247"/>
        </a:xfrm>
        <a:prstGeom prst="rect">
          <a:avLst/>
        </a:prstGeom>
        <a:solidFill>
          <a:schemeClr val="accent2">
            <a:hueOff val="-314708"/>
            <a:satOff val="-8910"/>
            <a:lumOff val="-352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E68071-4E96-43C1-9B64-F8D2B74D8462}">
      <dsp:nvSpPr>
        <dsp:cNvPr id="0" name=""/>
        <dsp:cNvSpPr/>
      </dsp:nvSpPr>
      <dsp:spPr>
        <a:xfrm>
          <a:off x="6523522" y="3962"/>
          <a:ext cx="1524967" cy="914980"/>
        </a:xfrm>
        <a:prstGeom prst="roundRect">
          <a:avLst>
            <a:gd name="adj" fmla="val 10000"/>
          </a:avLst>
        </a:prstGeom>
        <a:solidFill>
          <a:schemeClr val="accent2">
            <a:hueOff val="-283237"/>
            <a:satOff val="-8019"/>
            <a:lumOff val="-31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Normalization </a:t>
          </a:r>
          <a:endParaRPr lang="en-US" sz="1500" kern="1200" dirty="0"/>
        </a:p>
      </dsp:txBody>
      <dsp:txXfrm>
        <a:off x="6550321" y="30761"/>
        <a:ext cx="1471369" cy="861382"/>
      </dsp:txXfrm>
    </dsp:sp>
    <dsp:sp modelId="{DE48C6D7-FF11-4690-B26F-A734E65E6908}">
      <dsp:nvSpPr>
        <dsp:cNvPr id="0" name=""/>
        <dsp:cNvSpPr/>
      </dsp:nvSpPr>
      <dsp:spPr>
        <a:xfrm rot="5400000">
          <a:off x="6261874" y="1873285"/>
          <a:ext cx="1138504" cy="137247"/>
        </a:xfrm>
        <a:prstGeom prst="rect">
          <a:avLst/>
        </a:prstGeom>
        <a:solidFill>
          <a:schemeClr val="accent2">
            <a:hueOff val="-354046"/>
            <a:satOff val="-10024"/>
            <a:lumOff val="-396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0C6AD8-5F95-4840-9256-4EE050E408BE}">
      <dsp:nvSpPr>
        <dsp:cNvPr id="0" name=""/>
        <dsp:cNvSpPr/>
      </dsp:nvSpPr>
      <dsp:spPr>
        <a:xfrm>
          <a:off x="6523522" y="1146316"/>
          <a:ext cx="1524967" cy="914980"/>
        </a:xfrm>
        <a:prstGeom prst="roundRect">
          <a:avLst>
            <a:gd name="adj" fmla="val 10000"/>
          </a:avLst>
        </a:prstGeom>
        <a:solidFill>
          <a:schemeClr val="accent2">
            <a:hueOff val="-318642"/>
            <a:satOff val="-9022"/>
            <a:lumOff val="-356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Hyperparameter Tuning</a:t>
          </a:r>
          <a:endParaRPr lang="en-US" sz="1500" kern="1200" dirty="0"/>
        </a:p>
      </dsp:txBody>
      <dsp:txXfrm>
        <a:off x="6550321" y="1173115"/>
        <a:ext cx="1471369" cy="861382"/>
      </dsp:txXfrm>
    </dsp:sp>
    <dsp:sp modelId="{F82BB50E-8647-40A6-8FBC-DE3F19411BDC}">
      <dsp:nvSpPr>
        <dsp:cNvPr id="0" name=""/>
        <dsp:cNvSpPr/>
      </dsp:nvSpPr>
      <dsp:spPr>
        <a:xfrm>
          <a:off x="6523522" y="2290041"/>
          <a:ext cx="1524967" cy="914980"/>
        </a:xfrm>
        <a:prstGeom prst="roundRect">
          <a:avLst>
            <a:gd name="adj" fmla="val 10000"/>
          </a:avLst>
        </a:prstGeom>
        <a:solidFill>
          <a:schemeClr val="accent2">
            <a:hueOff val="-354046"/>
            <a:satOff val="-10024"/>
            <a:lumOff val="-3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Comparison </a:t>
          </a:r>
          <a:endParaRPr lang="en-US" sz="1500" kern="1200" dirty="0"/>
        </a:p>
      </dsp:txBody>
      <dsp:txXfrm>
        <a:off x="6550321" y="2316840"/>
        <a:ext cx="1471369" cy="8613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F3807-0306-4AC4-959D-DA6767392095}">
      <dsp:nvSpPr>
        <dsp:cNvPr id="0" name=""/>
        <dsp:cNvSpPr/>
      </dsp:nvSpPr>
      <dsp:spPr>
        <a:xfrm>
          <a:off x="0" y="879839"/>
          <a:ext cx="4957378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F2EBEB-48E5-4E1B-9469-42771C0A7DD4}">
      <dsp:nvSpPr>
        <dsp:cNvPr id="0" name=""/>
        <dsp:cNvSpPr/>
      </dsp:nvSpPr>
      <dsp:spPr>
        <a:xfrm>
          <a:off x="163786" y="496184"/>
          <a:ext cx="3470165" cy="797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164" tIns="0" rIns="131164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Immediate response</a:t>
          </a:r>
          <a:endParaRPr lang="en-US" sz="2700" kern="1200" dirty="0"/>
        </a:p>
      </dsp:txBody>
      <dsp:txXfrm>
        <a:off x="202694" y="535092"/>
        <a:ext cx="3392349" cy="719224"/>
      </dsp:txXfrm>
    </dsp:sp>
    <dsp:sp modelId="{24C60FF3-C751-4E97-9893-9BB11EDC14B5}">
      <dsp:nvSpPr>
        <dsp:cNvPr id="0" name=""/>
        <dsp:cNvSpPr/>
      </dsp:nvSpPr>
      <dsp:spPr>
        <a:xfrm>
          <a:off x="0" y="2104559"/>
          <a:ext cx="4957378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77023"/>
              <a:satOff val="-5012"/>
              <a:lumOff val="-198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B7F1AD-3EA2-4323-9025-6000751BD133}">
      <dsp:nvSpPr>
        <dsp:cNvPr id="0" name=""/>
        <dsp:cNvSpPr/>
      </dsp:nvSpPr>
      <dsp:spPr>
        <a:xfrm>
          <a:off x="247868" y="1707753"/>
          <a:ext cx="3470165" cy="797040"/>
        </a:xfrm>
        <a:prstGeom prst="roundRect">
          <a:avLst/>
        </a:prstGeom>
        <a:solidFill>
          <a:schemeClr val="accent2">
            <a:hueOff val="-177023"/>
            <a:satOff val="-5012"/>
            <a:lumOff val="-198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164" tIns="0" rIns="131164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Accident investigation</a:t>
          </a:r>
          <a:endParaRPr lang="en-US" sz="2700" kern="1200" dirty="0"/>
        </a:p>
      </dsp:txBody>
      <dsp:txXfrm>
        <a:off x="286776" y="1746661"/>
        <a:ext cx="3392349" cy="719224"/>
      </dsp:txXfrm>
    </dsp:sp>
    <dsp:sp modelId="{0B88927A-00AB-4155-9A57-246B158853AA}">
      <dsp:nvSpPr>
        <dsp:cNvPr id="0" name=""/>
        <dsp:cNvSpPr/>
      </dsp:nvSpPr>
      <dsp:spPr>
        <a:xfrm>
          <a:off x="0" y="3329280"/>
          <a:ext cx="4957378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54046"/>
              <a:satOff val="-10024"/>
              <a:lumOff val="-396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04D6C-2980-4AC6-BB3A-C4DDE6075D6D}">
      <dsp:nvSpPr>
        <dsp:cNvPr id="0" name=""/>
        <dsp:cNvSpPr/>
      </dsp:nvSpPr>
      <dsp:spPr>
        <a:xfrm>
          <a:off x="247868" y="2930760"/>
          <a:ext cx="3470165" cy="797040"/>
        </a:xfrm>
        <a:prstGeom prst="roundRect">
          <a:avLst/>
        </a:prstGeom>
        <a:solidFill>
          <a:schemeClr val="accent2">
            <a:hueOff val="-354046"/>
            <a:satOff val="-10024"/>
            <a:lumOff val="-3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164" tIns="0" rIns="131164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Safety improvements</a:t>
          </a:r>
          <a:endParaRPr lang="en-US" sz="2700" kern="1200" dirty="0"/>
        </a:p>
      </dsp:txBody>
      <dsp:txXfrm>
        <a:off x="286776" y="2969668"/>
        <a:ext cx="3392349" cy="719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7FD71-DE7D-47EA-BD5F-935596C85A92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89DD0-1E8D-4B61-ADE9-B87318B81B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3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89DD0-1E8D-4B61-ADE9-B87318B81BF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23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724" y="411480"/>
            <a:ext cx="11274552" cy="603504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724" y="3236493"/>
            <a:ext cx="5149596" cy="1448385"/>
          </a:xfrm>
          <a:solidFill>
            <a:schemeClr val="bg1">
              <a:alpha val="80000"/>
            </a:schemeClr>
          </a:solidFill>
        </p:spPr>
        <p:txBody>
          <a:bodyPr lIns="502920" bIns="137160" anchor="b">
            <a:normAutofit/>
          </a:bodyPr>
          <a:lstStyle>
            <a:lvl1pPr algn="l"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84879"/>
            <a:ext cx="5149596" cy="524794"/>
          </a:xfrm>
          <a:solidFill>
            <a:schemeClr val="bg1">
              <a:alpha val="80000"/>
            </a:schemeClr>
          </a:solidFill>
        </p:spPr>
        <p:txBody>
          <a:bodyPr lIns="502920">
            <a:normAutofit/>
          </a:bodyPr>
          <a:lstStyle>
            <a:lvl1pPr marL="0" indent="0" algn="l"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114300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AF765-81DF-4CD4-A737-DDE62C84D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67C45-8307-4F47-91BB-229B740A8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8F83D-D593-4D91-ADFA-C49B8378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776643-6C33-46CD-A918-AB0CEA571F00}"/>
              </a:ext>
            </a:extLst>
          </p:cNvPr>
          <p:cNvSpPr/>
          <p:nvPr userDrawn="1"/>
        </p:nvSpPr>
        <p:spPr>
          <a:xfrm>
            <a:off x="6086475" y="1682496"/>
            <a:ext cx="5638800" cy="4572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6E62D2-A055-4712-92CC-4B02419D51FB}"/>
              </a:ext>
            </a:extLst>
          </p:cNvPr>
          <p:cNvSpPr/>
          <p:nvPr userDrawn="1"/>
        </p:nvSpPr>
        <p:spPr>
          <a:xfrm>
            <a:off x="457200" y="1681163"/>
            <a:ext cx="5638800" cy="4572000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89640" y="1844259"/>
            <a:ext cx="36576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9640" y="2668171"/>
            <a:ext cx="3657600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0133" y="1808163"/>
            <a:ext cx="4703841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0134" y="2632075"/>
            <a:ext cx="3657600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5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4C89FBE-3029-4F92-8308-F830BB14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58712" y="1681163"/>
            <a:ext cx="3749040" cy="4572000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0A4C88-FF32-4096-9EA9-EC22D3682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11097" y="1682496"/>
            <a:ext cx="3749040" cy="4572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37559B-132E-4A6E-ADBE-41DB38EC8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76" y="1681163"/>
            <a:ext cx="3749040" cy="45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966913"/>
            <a:ext cx="2971800" cy="823912"/>
          </a:xfrm>
        </p:spPr>
        <p:txBody>
          <a:bodyPr anchor="b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90825"/>
            <a:ext cx="2971800" cy="3248025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400"/>
            </a:lvl1pPr>
            <a:lvl2pPr>
              <a:lnSpc>
                <a:spcPts val="2000"/>
              </a:lnSpc>
              <a:defRPr sz="1400"/>
            </a:lvl2pPr>
            <a:lvl3pPr>
              <a:lnSpc>
                <a:spcPts val="2000"/>
              </a:lnSpc>
              <a:defRPr sz="1400"/>
            </a:lvl3pPr>
            <a:lvl4pPr>
              <a:lnSpc>
                <a:spcPts val="2000"/>
              </a:lnSpc>
              <a:defRPr sz="1400"/>
            </a:lvl4pPr>
            <a:lvl5pPr>
              <a:lnSpc>
                <a:spcPts val="2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10188" y="1966913"/>
            <a:ext cx="2971800" cy="823912"/>
          </a:xfrm>
        </p:spPr>
        <p:txBody>
          <a:bodyPr anchor="b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0188" y="2790825"/>
            <a:ext cx="2971800" cy="324612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400"/>
            </a:lvl1pPr>
            <a:lvl2pPr>
              <a:lnSpc>
                <a:spcPts val="2000"/>
              </a:lnSpc>
              <a:defRPr sz="1400"/>
            </a:lvl2pPr>
            <a:lvl3pPr>
              <a:lnSpc>
                <a:spcPts val="2000"/>
              </a:lnSpc>
              <a:defRPr sz="1400"/>
            </a:lvl3pPr>
            <a:lvl4pPr>
              <a:lnSpc>
                <a:spcPts val="2000"/>
              </a:lnSpc>
              <a:defRPr sz="1400"/>
            </a:lvl4pPr>
            <a:lvl5pPr>
              <a:lnSpc>
                <a:spcPts val="2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F7BCB16-19B7-48F6-94CD-563F439887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0134" y="1976438"/>
            <a:ext cx="2971800" cy="823912"/>
          </a:xfrm>
        </p:spPr>
        <p:txBody>
          <a:bodyPr anchor="b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FBB2F8D-6092-468C-BA48-836286C6B7E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0134" y="2800350"/>
            <a:ext cx="2971800" cy="324612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400"/>
            </a:lvl1pPr>
            <a:lvl2pPr>
              <a:lnSpc>
                <a:spcPts val="2000"/>
              </a:lnSpc>
              <a:defRPr sz="1400"/>
            </a:lvl2pPr>
            <a:lvl3pPr>
              <a:lnSpc>
                <a:spcPts val="2000"/>
              </a:lnSpc>
              <a:defRPr sz="1400"/>
            </a:lvl3pPr>
            <a:lvl4pPr>
              <a:lnSpc>
                <a:spcPts val="2000"/>
              </a:lnSpc>
              <a:defRPr sz="1400"/>
            </a:lvl4pPr>
            <a:lvl5pPr>
              <a:lnSpc>
                <a:spcPts val="2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63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E5633F8-C03D-4CEE-BEDD-1B6648554C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22628" y="685800"/>
            <a:ext cx="3200400" cy="54864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4DC27-A467-4265-AAB1-754D3F86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850230"/>
            <a:ext cx="5009147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9CC7B6-D9ED-464B-8206-98055EB53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90788"/>
            <a:ext cx="4572000" cy="353695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 spc="30" baseline="0"/>
            </a:lvl1pPr>
            <a:lvl2pPr marL="457200" indent="0">
              <a:lnSpc>
                <a:spcPts val="2400"/>
              </a:lnSpc>
              <a:buNone/>
              <a:defRPr sz="1400" spc="30" baseline="0"/>
            </a:lvl2pPr>
            <a:lvl3pPr marL="914400" indent="0">
              <a:lnSpc>
                <a:spcPts val="2400"/>
              </a:lnSpc>
              <a:buNone/>
              <a:defRPr sz="1400" spc="30" baseline="0"/>
            </a:lvl3pPr>
            <a:lvl4pPr marL="1371600" indent="0">
              <a:lnSpc>
                <a:spcPts val="2400"/>
              </a:lnSpc>
              <a:buNone/>
              <a:defRPr sz="1400" spc="30" baseline="0"/>
            </a:lvl4pPr>
            <a:lvl5pPr marL="1828800" indent="0">
              <a:lnSpc>
                <a:spcPts val="2400"/>
              </a:lnSpc>
              <a:buNone/>
              <a:defRPr sz="1400" spc="3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743C040-0A81-4A38-879D-07BBD1842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800" y="2492375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BDD4A8-3B48-439C-B601-8D04B871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761136" y="5210984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6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724" y="411480"/>
            <a:ext cx="11274552" cy="587044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1" y="3490624"/>
            <a:ext cx="4571999" cy="1235382"/>
          </a:xfrm>
          <a:solidFill>
            <a:schemeClr val="bg1">
              <a:alpha val="80000"/>
            </a:schemeClr>
          </a:solidFill>
        </p:spPr>
        <p:txBody>
          <a:bodyPr lIns="457200" bIns="137160" anchor="b">
            <a:normAutofit/>
          </a:bodyPr>
          <a:lstStyle>
            <a:lvl1pPr algn="l">
              <a:defRPr sz="3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4726007"/>
            <a:ext cx="4571999" cy="1314432"/>
          </a:xfrm>
          <a:solidFill>
            <a:schemeClr val="bg1">
              <a:alpha val="80000"/>
            </a:schemeClr>
          </a:solidFill>
        </p:spPr>
        <p:txBody>
          <a:bodyPr lIns="502920" rIns="2103120">
            <a:normAutofit/>
          </a:bodyPr>
          <a:lstStyle>
            <a:lvl1pPr marL="0" indent="0" algn="l">
              <a:buNone/>
              <a:defRPr sz="1400" spc="4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B6E25-C828-48BC-8628-82D1E81A507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0386C-9F0A-4DAC-822E-DEC8EA1DDE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A59EB-A4AA-43EC-A853-BDDFB7AB3D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77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56C8C1-E81C-436D-A310-A71CAAE33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6500" y="946404"/>
            <a:ext cx="5486400" cy="496519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103120"/>
            <a:ext cx="3848101" cy="1325563"/>
          </a:xfrm>
        </p:spPr>
        <p:txBody>
          <a:bodyPr anchor="b" anchorCtr="0"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8B1CE2-91FA-4E2B-8543-3B0F79B480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7421" y="1600200"/>
            <a:ext cx="2743199" cy="36576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F7B6DF9-E76A-44ED-B84C-1391CD5D55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2614" y="1893262"/>
            <a:ext cx="2743200" cy="3071477"/>
          </a:xfrm>
        </p:spPr>
        <p:txBody>
          <a:bodyPr anchor="ctr" anchorCtr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ECB9306-A7FD-4B22-8E8A-E0B8D7862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624728" y="3747150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8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2583" y="2102720"/>
            <a:ext cx="5422217" cy="1325563"/>
          </a:xfrm>
        </p:spPr>
        <p:txBody>
          <a:bodyPr anchor="b" anchorCtr="0"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8B1CE2-91FA-4E2B-8543-3B0F79B480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4572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C2C3F7-8611-4C35-8251-0FD61D72D6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0" y="3500407"/>
            <a:ext cx="4572000" cy="1888373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5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" y="-2"/>
            <a:ext cx="12188952" cy="4572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667250"/>
            <a:ext cx="9144000" cy="1212182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71507"/>
            <a:ext cx="9144000" cy="524794"/>
          </a:xfrm>
        </p:spPr>
        <p:txBody>
          <a:bodyPr>
            <a:normAutofit/>
          </a:bodyPr>
          <a:lstStyle>
            <a:lvl1pPr marL="0" indent="0" algn="ctr"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6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842BA18D-167B-42CD-8DD5-844A2087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19A9BF1-35FD-4BDE-9C59-E08CB7A7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02A2A47-BED9-43DF-8914-AD1EB274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07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DFBA353-19B1-4A04-A7EE-345F93C189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2491" y="946404"/>
            <a:ext cx="5486400" cy="496519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4857A-B6DC-4F0A-AD6B-243F6C085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109" y="2386584"/>
            <a:ext cx="4315968" cy="2084832"/>
          </a:xfrm>
        </p:spPr>
        <p:txBody>
          <a:bodyPr anchor="t">
            <a:normAutofit/>
          </a:bodyPr>
          <a:lstStyle>
            <a:lvl1pPr>
              <a:defRPr sz="3400" spc="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8717D35-8E1B-4C94-BA72-91D4DCA657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471416"/>
            <a:ext cx="3584448" cy="63767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spc="10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F15B60AE-D6AB-472C-8342-2A3EB53493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93208" y="1600200"/>
            <a:ext cx="2286000" cy="36576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BB5B262-532A-4EE4-98E7-0EB6A8C56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27251" y="114592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0F91E1-53D9-4A2A-923E-0CB7755188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2F6A179B-CBDB-414D-B2F8-E1FEE9B831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00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A822EC-853A-46EC-8775-F8B48F2A81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77000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A0D329B-CAB8-4E3A-BA03-C17A79790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2808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5F9E280-35B2-41C7-8D2D-C1FF69DE2C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376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72F581-8AEF-4CFC-B0F3-79A2530C93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376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FA5D559-B67C-4F57-BC90-E982E66ADA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51175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932B527-4126-40FF-8117-412DC7BD81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1174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D84B520F-D618-4828-AA40-CCCA0AF896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9176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A9C8DE-6F8B-405D-A604-845E81998F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9175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B0C4D8C-1454-41F3-934E-A2BA603449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74985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5707A1B-C9F6-4ABB-A6CE-D2901CE947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74984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4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0F91E1-53D9-4A2A-923E-0CB7755188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256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2F6A179B-CBDB-414D-B2F8-E1FEE9B831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00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A822EC-853A-46EC-8775-F8B48F2A81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77000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A0D329B-CAB8-4E3A-BA03-C17A79790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40776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5F9E280-35B2-41C7-8D2D-C1FF69DE2C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977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72F581-8AEF-4CFC-B0F3-79A2530C93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976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FA5D559-B67C-4F57-BC90-E982E66ADA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1719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932B527-4126-40FF-8117-412DC7BD81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31718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D84B520F-D618-4828-AA40-CCCA0AF896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9720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A9C8DE-6F8B-405D-A604-845E81998F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9719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B0C4D8C-1454-41F3-934E-A2BA603449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43497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5707A1B-C9F6-4ABB-A6CE-D2901CE947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43496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6">
            <a:extLst>
              <a:ext uri="{FF2B5EF4-FFF2-40B4-BE49-F238E27FC236}">
                <a16:creationId xmlns:a16="http://schemas.microsoft.com/office/drawing/2014/main" id="{3896D737-6139-4405-A7F2-E08C421815D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97304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721A36A5-FCF3-4EE8-B5F2-41805C3F6A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49048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1630D673-CB21-40A3-A7BE-C996B20D681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97048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6">
            <a:extLst>
              <a:ext uri="{FF2B5EF4-FFF2-40B4-BE49-F238E27FC236}">
                <a16:creationId xmlns:a16="http://schemas.microsoft.com/office/drawing/2014/main" id="{0C83EF20-1DF8-43B4-B982-A382FF884E2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60824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1FD09C98-5809-41AD-B215-493A3D741A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0025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9E3214F0-FC83-402F-BAC5-ED48275327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0024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39B0FB7F-A1FC-40D1-ACFC-C3C966F9BCA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51767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15EB3CBA-DD9B-449B-9B72-19178017713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51766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BA47B66D-8891-4AE7-98BE-3CFE9CDB57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9768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929AE99A-6054-4B2F-B99D-FE4F682613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99767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D1F32591-7BBD-4006-AEA0-29F43CDADCE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63545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7BC780CD-8E77-4D0E-A436-DCB2AA0C15C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63544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2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spc="3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88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62B82C-34E9-4F3B-9B0F-A3207161C41E}"/>
              </a:ext>
            </a:extLst>
          </p:cNvPr>
          <p:cNvSpPr/>
          <p:nvPr userDrawn="1"/>
        </p:nvSpPr>
        <p:spPr>
          <a:xfrm>
            <a:off x="10820400" y="813816"/>
            <a:ext cx="1371600" cy="4572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70" r:id="rId4"/>
    <p:sldLayoutId id="2147483672" r:id="rId5"/>
    <p:sldLayoutId id="2147483654" r:id="rId6"/>
    <p:sldLayoutId id="2147483658" r:id="rId7"/>
    <p:sldLayoutId id="2147483660" r:id="rId8"/>
    <p:sldLayoutId id="2147483671" r:id="rId9"/>
    <p:sldLayoutId id="2147483650" r:id="rId10"/>
    <p:sldLayoutId id="2147483667" r:id="rId11"/>
    <p:sldLayoutId id="2147483668" r:id="rId12"/>
    <p:sldLayoutId id="2147483662" r:id="rId13"/>
    <p:sldLayoutId id="214748366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30" baseline="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88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392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gifs/comments/i9v2ro/tesla_saved_by_autopilot_other_car_and_truck_not/" TargetMode="External"/><Relationship Id="rId2" Type="http://schemas.openxmlformats.org/officeDocument/2006/relationships/hyperlink" Target="https://catalog.data.gov/dataset/crash-reporting-drivers-data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google.com/url?sa=i&amp;url=https%3A%2F%2Fjimglaserlaw.com%2Fproving-fault-in-an-accident-claim-in-massachusetts%2F&amp;psig=AOvVaw3RwCMBG9XKq6ziplBBKpWw&amp;ust=1682662650709000&amp;source=images&amp;cd=vfe&amp;ved=0CBIQjhxqFwoTCOCuxdu_yv4CFQAAAAAdAAAAABAJ" TargetMode="External"/><Relationship Id="rId4" Type="http://schemas.openxmlformats.org/officeDocument/2006/relationships/hyperlink" Target="https://www.google.com/url?sa=i&amp;url=https%3A%2F%2Fdepositphotos.com%2Fvector-images%2Ftraffic-accident-cartoon.html&amp;psig=AOvVaw3RwCMBG9XKq6ziplBBKpWw&amp;ust=1682662650709000&amp;source=images&amp;cd=vfe&amp;ved=0CBIQjhxqFwoTCOCuxdu_yv4CFQAAAAAdAAAAABAE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data.gov/dataset/crash-reporting-drivers-dat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51" y="3788529"/>
            <a:ext cx="5049520" cy="11938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br>
              <a:rPr lang="en-US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br>
              <a:rPr lang="en-US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br>
              <a:rPr lang="en-US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Driver’s Fault Prediction 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262" y="4982329"/>
            <a:ext cx="4796098" cy="688591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16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ADTA-5340 </a:t>
            </a:r>
          </a:p>
          <a:p>
            <a:endParaRPr lang="en-US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A8CC2F5C-0054-CE3D-1C01-7C8D7DA216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1605" r="11605"/>
          <a:stretch>
            <a:fillRect/>
          </a:stretch>
        </p:blipFill>
        <p:spPr>
          <a:xfrm>
            <a:off x="5920058" y="1330692"/>
            <a:ext cx="5774102" cy="4235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FA2C-71C8-E5CB-6B33-1007AF80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B5DE0-A51D-D909-FDB3-D201A30D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A2BE28-6B8F-F019-91C1-2B1B930FED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8" y="2166422"/>
            <a:ext cx="3530992" cy="291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DAD8C8B-D14C-E25F-A7CE-103A030C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405" y="2166422"/>
            <a:ext cx="5789712" cy="316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C3F2AF-8753-16E0-1CFA-EEB22CA82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351" y="169826"/>
            <a:ext cx="2543107" cy="16204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BCCA4E-1A7B-FF8F-1A68-7316AB9F9CA7}"/>
              </a:ext>
            </a:extLst>
          </p:cNvPr>
          <p:cNvSpPr txBox="1"/>
          <p:nvPr/>
        </p:nvSpPr>
        <p:spPr>
          <a:xfrm>
            <a:off x="5950974" y="5709690"/>
            <a:ext cx="403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Collision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1EE145-6376-2D6A-4ADA-AA378E6F7A31}"/>
              </a:ext>
            </a:extLst>
          </p:cNvPr>
          <p:cNvSpPr txBox="1"/>
          <p:nvPr/>
        </p:nvSpPr>
        <p:spPr>
          <a:xfrm>
            <a:off x="1415845" y="5636031"/>
            <a:ext cx="277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ACRS Report Type</a:t>
            </a:r>
          </a:p>
        </p:txBody>
      </p:sp>
    </p:spTree>
    <p:extLst>
      <p:ext uri="{BB962C8B-B14F-4D97-AF65-F5344CB8AC3E}">
        <p14:creationId xmlns:p14="http://schemas.microsoft.com/office/powerpoint/2010/main" val="250527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FA2C-71C8-E5CB-6B33-1007AF80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B5DE0-A51D-D909-FDB3-D201A30D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51E84E5-542C-01F8-8727-CEB721D4C8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1" y="2011710"/>
            <a:ext cx="5381973" cy="31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A54E348-8ED2-9E6F-F6BE-98314B48D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66" y="1917454"/>
            <a:ext cx="5717206" cy="31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3C6A29-8813-0896-4D84-A85276BC7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03" y="5364575"/>
            <a:ext cx="2343807" cy="14934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7E7F6E-9D79-CB67-CFE7-D9B365FA330E}"/>
              </a:ext>
            </a:extLst>
          </p:cNvPr>
          <p:cNvSpPr txBox="1"/>
          <p:nvPr/>
        </p:nvSpPr>
        <p:spPr>
          <a:xfrm>
            <a:off x="8498122" y="5338707"/>
            <a:ext cx="358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Condition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33F00E-101E-DD17-EABF-16DF61373D50}"/>
              </a:ext>
            </a:extLst>
          </p:cNvPr>
          <p:cNvSpPr txBox="1"/>
          <p:nvPr/>
        </p:nvSpPr>
        <p:spPr>
          <a:xfrm>
            <a:off x="3113776" y="5416933"/>
            <a:ext cx="116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</a:t>
            </a:r>
          </a:p>
        </p:txBody>
      </p:sp>
    </p:spTree>
    <p:extLst>
      <p:ext uri="{BB962C8B-B14F-4D97-AF65-F5344CB8AC3E}">
        <p14:creationId xmlns:p14="http://schemas.microsoft.com/office/powerpoint/2010/main" val="173299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FA2C-71C8-E5CB-6B33-1007AF80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B5DE0-A51D-D909-FDB3-D201A30D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12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60C77F0-F887-7E27-1FAE-D9DFEF8FB2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95" y="2034773"/>
            <a:ext cx="5050940" cy="286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AF6F507-BD10-B55A-1555-2A2BC2252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37" y="1917790"/>
            <a:ext cx="5673482" cy="298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888D0-4183-DED0-5DC9-FD78DE23D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5427405"/>
            <a:ext cx="2743200" cy="15186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66C0BB-7AA0-AB59-0053-90EA0A7AF2A0}"/>
              </a:ext>
            </a:extLst>
          </p:cNvPr>
          <p:cNvSpPr txBox="1"/>
          <p:nvPr/>
        </p:nvSpPr>
        <p:spPr>
          <a:xfrm>
            <a:off x="2770565" y="4979141"/>
            <a:ext cx="303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99EDD4-EB9D-E9CC-F875-9759E4E0C3C5}"/>
              </a:ext>
            </a:extLst>
          </p:cNvPr>
          <p:cNvSpPr txBox="1"/>
          <p:nvPr/>
        </p:nvSpPr>
        <p:spPr>
          <a:xfrm>
            <a:off x="7996084" y="4979141"/>
            <a:ext cx="263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 Substance Abuse</a:t>
            </a:r>
          </a:p>
        </p:txBody>
      </p:sp>
    </p:spTree>
    <p:extLst>
      <p:ext uri="{BB962C8B-B14F-4D97-AF65-F5344CB8AC3E}">
        <p14:creationId xmlns:p14="http://schemas.microsoft.com/office/powerpoint/2010/main" val="365213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FA2C-71C8-E5CB-6B33-1007AF80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B5DE0-A51D-D909-FDB3-D201A30D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13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2C080A-131A-D330-E055-FE6FAA61EE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3" y="2267747"/>
            <a:ext cx="5491715" cy="313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5AA136F-93C8-178F-072D-2B4FC47B3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228" y="1902938"/>
            <a:ext cx="6090744" cy="386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E85483-9CE9-BA01-B51C-CE3B76830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748" y="-77133"/>
            <a:ext cx="2388556" cy="15219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26E721-95AA-B303-A431-96EC981C3B21}"/>
              </a:ext>
            </a:extLst>
          </p:cNvPr>
          <p:cNvSpPr txBox="1"/>
          <p:nvPr/>
        </p:nvSpPr>
        <p:spPr>
          <a:xfrm>
            <a:off x="2369744" y="5765072"/>
            <a:ext cx="319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Injury Severity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D0567-D0F3-6BDE-6E64-95F0ABCCBD28}"/>
              </a:ext>
            </a:extLst>
          </p:cNvPr>
          <p:cNvSpPr txBox="1"/>
          <p:nvPr/>
        </p:nvSpPr>
        <p:spPr>
          <a:xfrm>
            <a:off x="7659329" y="5769595"/>
            <a:ext cx="453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Injury severity Caused by Vehicle body type</a:t>
            </a:r>
          </a:p>
        </p:txBody>
      </p:sp>
    </p:spTree>
    <p:extLst>
      <p:ext uri="{BB962C8B-B14F-4D97-AF65-F5344CB8AC3E}">
        <p14:creationId xmlns:p14="http://schemas.microsoft.com/office/powerpoint/2010/main" val="421520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FA2C-71C8-E5CB-6B33-1007AF80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B5DE0-A51D-D909-FDB3-D201A30D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2851C48-F596-C044-8FA5-7F61DB9F43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908" y="1706563"/>
            <a:ext cx="4990513" cy="396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AB342-0E0B-8FD5-1E27-25D74DED3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094" y="4893369"/>
            <a:ext cx="2743200" cy="17479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3E8523-2FFB-80B1-35B5-AA579DB2DF68}"/>
              </a:ext>
            </a:extLst>
          </p:cNvPr>
          <p:cNvSpPr txBox="1"/>
          <p:nvPr/>
        </p:nvSpPr>
        <p:spPr>
          <a:xfrm>
            <a:off x="4532007" y="5548727"/>
            <a:ext cx="433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 at Fault</a:t>
            </a:r>
          </a:p>
        </p:txBody>
      </p:sp>
    </p:spTree>
    <p:extLst>
      <p:ext uri="{BB962C8B-B14F-4D97-AF65-F5344CB8AC3E}">
        <p14:creationId xmlns:p14="http://schemas.microsoft.com/office/powerpoint/2010/main" val="1188346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FA2C-71C8-E5CB-6B33-1007AF808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026" y="433552"/>
            <a:ext cx="11277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B5DE0-A51D-D909-FDB3-D201A30D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15</a:t>
            </a:fld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C52178F-0078-D130-F769-4F5A978C5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983" y="851447"/>
            <a:ext cx="7149686" cy="56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B0A4E9-D42B-984D-9973-7167BED7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103" y="4865605"/>
            <a:ext cx="2743200" cy="17479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8E8663-1E39-9175-B794-9BB4D29E085C}"/>
              </a:ext>
            </a:extLst>
          </p:cNvPr>
          <p:cNvSpPr txBox="1"/>
          <p:nvPr/>
        </p:nvSpPr>
        <p:spPr>
          <a:xfrm>
            <a:off x="4080387" y="244485"/>
            <a:ext cx="453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Correlation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6877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14" y="549166"/>
            <a:ext cx="11277600" cy="1325563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Algorithm Used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A8D4E89-916E-4874-A499-869EDCD66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8A9A34-E2C7-CDB9-715F-8E953EFE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14" y="1713185"/>
            <a:ext cx="8890468" cy="41726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CD4FEF-F43D-686B-FC76-F8B8A2619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368" y="4835028"/>
            <a:ext cx="3246991" cy="17879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14" y="549166"/>
            <a:ext cx="11277600" cy="1325563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C</a:t>
            </a:r>
            <a:r>
              <a:rPr lang="en-US" dirty="0" err="1">
                <a:solidFill>
                  <a:schemeClr val="tx1"/>
                </a:solidFill>
              </a:rPr>
              <a:t>omparison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A8D4E89-916E-4874-A499-869EDCD66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1DEAFE5-84CD-90F2-8523-EA97D295EBCE}"/>
              </a:ext>
            </a:extLst>
          </p:cNvPr>
          <p:cNvGraphicFramePr>
            <a:graphicFrameLocks noGrp="1"/>
          </p:cNvGraphicFramePr>
          <p:nvPr/>
        </p:nvGraphicFramePr>
        <p:xfrm>
          <a:off x="1219200" y="2081048"/>
          <a:ext cx="9448800" cy="2075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1491879794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683407370"/>
                    </a:ext>
                  </a:extLst>
                </a:gridCol>
              </a:tblGrid>
              <a:tr h="415196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961153"/>
                  </a:ext>
                </a:extLst>
              </a:tr>
              <a:tr h="415196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Logistic 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57.62%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474775"/>
                  </a:ext>
                </a:extLst>
              </a:tr>
              <a:tr h="415196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Logistic Regression with normalization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57.67%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514652"/>
                  </a:ext>
                </a:extLst>
              </a:tr>
              <a:tr h="415196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Logistic Regression with tuning (</a:t>
                      </a:r>
                      <a:r>
                        <a:rPr lang="en-IN" dirty="0" err="1"/>
                        <a:t>GridsearchCV</a:t>
                      </a:r>
                      <a:r>
                        <a:rPr lang="en-IN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57.39%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162255"/>
                  </a:ext>
                </a:extLst>
              </a:tr>
              <a:tr h="415196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Logistic Regression with Cross validation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57.20%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755252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8BCD4FEF-F43D-686B-FC76-F8B8A2619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83" y="4933508"/>
            <a:ext cx="3246991" cy="17879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50359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14" y="549166"/>
            <a:ext cx="11277600" cy="1325563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Predictions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A8D4E89-916E-4874-A499-869EDCD66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CD4FEF-F43D-686B-FC76-F8B8A2619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194" y="272011"/>
            <a:ext cx="2634012" cy="14504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07572-7B9F-6860-2520-7F542FBB2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835" y="1722439"/>
            <a:ext cx="5216339" cy="401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0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14" y="549166"/>
            <a:ext cx="11277600" cy="1325563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How it this helpful in real-time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A8D4E89-916E-4874-A499-869EDCD66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5401A2-8E16-0CF1-B345-D104C687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013" y="2254894"/>
            <a:ext cx="5486401" cy="3018835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3CA8194-BBD5-9053-621B-95D8995CA4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1476053"/>
              </p:ext>
            </p:extLst>
          </p:nvPr>
        </p:nvGraphicFramePr>
        <p:xfrm>
          <a:off x="1138621" y="1668354"/>
          <a:ext cx="4957379" cy="44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3035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103120"/>
            <a:ext cx="384810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21450-3024-4103-98AE-6D80CECEDA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2614" y="1893262"/>
            <a:ext cx="2743200" cy="3071477"/>
          </a:xfrm>
        </p:spPr>
        <p:txBody>
          <a:bodyPr anchor="ctr" anchorCtr="0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AI and ML are used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to solve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Explanation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Used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Comparison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this help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3E91DA-1150-4461-94AB-8FAC4631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IN" dirty="0"/>
              <a:t>04\27\2023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81C71-626E-4B31-B44C-602F88C0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213783"/>
          </a:xfrm>
        </p:spPr>
        <p:txBody>
          <a:bodyPr/>
          <a:lstStyle/>
          <a:p>
            <a:r>
              <a:rPr lang="en-IN" dirty="0"/>
              <a:t>Driver’s fault  prediction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CB36A-F473-4B86-BCEF-98BF32946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B7D03-2136-E831-DA8C-D3A7A278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055" y="2357106"/>
            <a:ext cx="4973320" cy="26076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3084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0230"/>
            <a:ext cx="5009147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Rewrite the Use-case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90788"/>
            <a:ext cx="4572000" cy="35369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Predicting whether the driver at fault when the crash occurred without any discrimination and no violation of driver’s personal information.</a:t>
            </a: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11E52-FFC6-40C5-B370-26EA23A5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170" name="Picture 2" descr="AI Ethics And AI Law Grappling With Overlapping And Conflicting Ethical  Factors Within AI">
            <a:extLst>
              <a:ext uri="{FF2B5EF4-FFF2-40B4-BE49-F238E27FC236}">
                <a16:creationId xmlns:a16="http://schemas.microsoft.com/office/drawing/2014/main" id="{548A3C04-3D3C-DCD1-4B9F-83CFA11CE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130" y="2059439"/>
            <a:ext cx="4392875" cy="246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20B423-941B-BD6C-E3D7-181F2B0BA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74AB6-776E-7AAE-F5B5-71ED58B4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1BD6D-E750-6344-E845-9A962D833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FEE196-E124-47E3-E2C5-C579DAB60D7E}"/>
              </a:ext>
            </a:extLst>
          </p:cNvPr>
          <p:cNvSpPr txBox="1"/>
          <p:nvPr/>
        </p:nvSpPr>
        <p:spPr>
          <a:xfrm>
            <a:off x="597309" y="381311"/>
            <a:ext cx="1099738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/>
            <a:r>
              <a:rPr lang="en-US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Crash Reporting - Drivers Data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(2023, April 21). Data.gov; data.montgomerycountymd.gov.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2"/>
              </a:rPr>
              <a:t>https://catalog.data.gov/dataset/crash-reporting-drivers-data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57200" indent="-457200" algn="l"/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57200" indent="-457200" algn="l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wicked. (2020, August 14). </a:t>
            </a:r>
            <a:r>
              <a:rPr lang="en-US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Tesla saved by autopilot - Other car and truck not so lucky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3"/>
              </a:rPr>
              <a:t>https://www.reddit.com/r/gifs/comments/i9v2ro/tesla_saved_by_autopilot_other_car_and_truck_not/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57200" indent="-457200" algn="l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/>
            <a:r>
              <a:rPr lang="fr-FR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Avertissement de redirection</a:t>
            </a:r>
            <a:r>
              <a:rPr lang="fr-F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(2023). Google.com. </a:t>
            </a:r>
            <a:r>
              <a:rPr lang="fr-F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4"/>
              </a:rPr>
              <a:t>https://www.google.com/url?sa=i&amp;url=https%3A%2F%2Fdepositphotos.com%2Fvector-images%2Ftraffic-accident-cartoon.html&amp;psig=AOvVaw3RwCMBG9XKq6ziplBBKpWw&amp;ust=1682662650709000&amp;source=images&amp;cd=vfe&amp;ved=0CBIQjhxqFwoTCOCuxdu_yv4CFQAAAAAdAAAAABAE</a:t>
            </a:r>
            <a:endParaRPr lang="fr-FR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57200" indent="-457200" algn="l"/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457200" indent="-457200" algn="l"/>
            <a:r>
              <a:rPr lang="fr-FR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Avertissement de redirection</a:t>
            </a:r>
            <a:r>
              <a:rPr lang="fr-F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(2023). Google.com. </a:t>
            </a:r>
            <a:r>
              <a:rPr lang="fr-F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5"/>
              </a:rPr>
              <a:t>https://www.google.com/url?sa=i&amp;url=https%3A%2F%2Fjimglaserlaw.com%2Fproving-fault-in-an-accident-claim-in-massachusetts%2F&amp;psig=AOvVaw3RwCMBG9XKq6ziplBBKpWw&amp;ust=1682662650709000&amp;source=images&amp;cd=vfe&amp;ved=0CBIQjhxqFwoTCOCuxdu_yv4CFQAAAAAdAAAAABAJ</a:t>
            </a:r>
            <a:endParaRPr lang="fr-FR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57200" indent="-457200" algn="l"/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457200" indent="-457200" algn="l"/>
            <a:endParaRPr lang="fr-FR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305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B4A6BAED-EBE6-4796-91D1-762EB5936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5104" y="3980568"/>
            <a:ext cx="4571999" cy="123538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E58EF-CE6D-472E-8AF9-E91E9F7AD3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46B5DE-82E4-07D3-ECB6-060D79D86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7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078" y="694246"/>
            <a:ext cx="5422217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34850" y="2484813"/>
            <a:ext cx="6118950" cy="18883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 crash – Serious concerns?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Factors that lead to car crashes?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442E0-152B-4ACA-99D7-D70468E5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48B79CC8-320A-42F5-5A24-2BF1D6C8A92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5000" r="5000"/>
          <a:stretch>
            <a:fillRect/>
          </a:stretch>
        </p:blipFill>
        <p:spPr>
          <a:xfrm>
            <a:off x="835567" y="1386051"/>
            <a:ext cx="4051739" cy="4443247"/>
          </a:xfrm>
        </p:spPr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83" y="981597"/>
            <a:ext cx="5422217" cy="1325563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809" y="2810632"/>
            <a:ext cx="6118950" cy="188837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Predicting whether the driver at fault when the crash occurred.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442E0-152B-4ACA-99D7-D70468E5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48B79CC8-320A-42F5-5A24-2BF1D6C8A92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5000" r="5000"/>
          <a:stretch>
            <a:fillRect/>
          </a:stretch>
        </p:blipFill>
        <p:spPr>
          <a:xfrm>
            <a:off x="7302061" y="1533196"/>
            <a:ext cx="4051739" cy="4443247"/>
          </a:xfrm>
        </p:spPr>
      </p:pic>
    </p:spTree>
    <p:extLst>
      <p:ext uri="{BB962C8B-B14F-4D97-AF65-F5344CB8AC3E}">
        <p14:creationId xmlns:p14="http://schemas.microsoft.com/office/powerpoint/2010/main" val="178058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5863" y="868379"/>
            <a:ext cx="9144000" cy="135631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AI and ML are used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7CD4CDD1-87B9-9795-E0C1-D720F6FED59A}"/>
              </a:ext>
            </a:extLst>
          </p:cNvPr>
          <p:cNvSpPr>
            <a:spLocks noGrp="1" noChangeAspect="1" noChangeArrowheads="1"/>
          </p:cNvSpPr>
          <p:nvPr>
            <p:ph type="pic" sz="quarter" idx="10"/>
          </p:nvPr>
        </p:nvSpPr>
        <p:spPr bwMode="auto">
          <a:xfrm>
            <a:off x="-1" y="1124121"/>
            <a:ext cx="4918841" cy="492048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656D3E-5D77-B750-CA86-A02D0182D907}"/>
              </a:ext>
            </a:extLst>
          </p:cNvPr>
          <p:cNvGrpSpPr/>
          <p:nvPr/>
        </p:nvGrpSpPr>
        <p:grpSpPr>
          <a:xfrm>
            <a:off x="5209876" y="3088442"/>
            <a:ext cx="2174308" cy="2006207"/>
            <a:chOff x="5498244" y="3687138"/>
            <a:chExt cx="2174308" cy="200620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798942C-8D68-2665-CB42-BE02ED00781F}"/>
                </a:ext>
              </a:extLst>
            </p:cNvPr>
            <p:cNvGrpSpPr/>
            <p:nvPr/>
          </p:nvGrpSpPr>
          <p:grpSpPr>
            <a:xfrm>
              <a:off x="5498244" y="3687138"/>
              <a:ext cx="2015318" cy="2006207"/>
              <a:chOff x="3502" y="1474863"/>
              <a:chExt cx="2015318" cy="200620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03AB918-67B7-098E-A98D-7DD8785A59E9}"/>
                  </a:ext>
                </a:extLst>
              </p:cNvPr>
              <p:cNvSpPr/>
              <p:nvPr/>
            </p:nvSpPr>
            <p:spPr>
              <a:xfrm>
                <a:off x="3502" y="1474863"/>
                <a:ext cx="2015318" cy="2006207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1DAEE0-3CBD-5016-CCB6-41D794C89BFD}"/>
                  </a:ext>
                </a:extLst>
              </p:cNvPr>
              <p:cNvSpPr txBox="1"/>
              <p:nvPr/>
            </p:nvSpPr>
            <p:spPr>
              <a:xfrm>
                <a:off x="3502" y="1474863"/>
                <a:ext cx="2015318" cy="200620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82880" tIns="182880" rIns="182880" bIns="182880" numCol="1" spcCol="1270" anchor="t" anchorCtr="0">
                <a:noAutofit/>
              </a:bodyPr>
              <a:lstStyle/>
              <a:p>
                <a:pPr marL="0" lvl="0" indent="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4AC764-8F96-71B2-1BB9-48791EFECCBB}"/>
                </a:ext>
              </a:extLst>
            </p:cNvPr>
            <p:cNvSpPr txBox="1"/>
            <p:nvPr/>
          </p:nvSpPr>
          <p:spPr>
            <a:xfrm>
              <a:off x="5498244" y="4404989"/>
              <a:ext cx="21743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Predictive modeling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D0B0A3-1668-66FE-96E9-6D40AF53CCD2}"/>
              </a:ext>
            </a:extLst>
          </p:cNvPr>
          <p:cNvGrpSpPr/>
          <p:nvPr/>
        </p:nvGrpSpPr>
        <p:grpSpPr>
          <a:xfrm>
            <a:off x="7384184" y="3088442"/>
            <a:ext cx="2278744" cy="2006207"/>
            <a:chOff x="5408571" y="3687138"/>
            <a:chExt cx="2278744" cy="200620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0A3795E-AE8C-BBEB-27D9-E62DC6EE606C}"/>
                </a:ext>
              </a:extLst>
            </p:cNvPr>
            <p:cNvGrpSpPr/>
            <p:nvPr/>
          </p:nvGrpSpPr>
          <p:grpSpPr>
            <a:xfrm>
              <a:off x="5498244" y="3687138"/>
              <a:ext cx="2015318" cy="2006207"/>
              <a:chOff x="3502" y="1474863"/>
              <a:chExt cx="2015318" cy="200620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2907FB-BD5A-A9BC-C3B1-8BE5377BC7BE}"/>
                  </a:ext>
                </a:extLst>
              </p:cNvPr>
              <p:cNvSpPr/>
              <p:nvPr/>
            </p:nvSpPr>
            <p:spPr>
              <a:xfrm>
                <a:off x="3502" y="1474863"/>
                <a:ext cx="2015318" cy="2006207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AB3AA9F-FE06-EEF1-7D49-6F66363C09AE}"/>
                  </a:ext>
                </a:extLst>
              </p:cNvPr>
              <p:cNvSpPr txBox="1"/>
              <p:nvPr/>
            </p:nvSpPr>
            <p:spPr>
              <a:xfrm>
                <a:off x="3502" y="1474863"/>
                <a:ext cx="2015318" cy="200620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82880" tIns="182880" rIns="182880" bIns="182880" numCol="1" spcCol="1270" anchor="t" anchorCtr="0">
                <a:noAutofit/>
              </a:bodyPr>
              <a:lstStyle/>
              <a:p>
                <a:pPr marL="0" lvl="0" indent="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AB91B4-86CA-99CD-4CC2-D6C06E374C8B}"/>
                </a:ext>
              </a:extLst>
            </p:cNvPr>
            <p:cNvSpPr txBox="1"/>
            <p:nvPr/>
          </p:nvSpPr>
          <p:spPr>
            <a:xfrm>
              <a:off x="5408571" y="4395909"/>
              <a:ext cx="22787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utonomous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Vehicles</a:t>
              </a: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537046-9BE0-1A52-AF3A-B534FCEEC832}"/>
              </a:ext>
            </a:extLst>
          </p:cNvPr>
          <p:cNvGrpSpPr/>
          <p:nvPr/>
        </p:nvGrpSpPr>
        <p:grpSpPr>
          <a:xfrm>
            <a:off x="9857290" y="3088442"/>
            <a:ext cx="2174308" cy="2006207"/>
            <a:chOff x="5498244" y="3687138"/>
            <a:chExt cx="2174308" cy="200620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02B437E-1A00-2A18-FCFF-24A6D7A84332}"/>
                </a:ext>
              </a:extLst>
            </p:cNvPr>
            <p:cNvGrpSpPr/>
            <p:nvPr/>
          </p:nvGrpSpPr>
          <p:grpSpPr>
            <a:xfrm>
              <a:off x="5498244" y="3687138"/>
              <a:ext cx="2015318" cy="2006207"/>
              <a:chOff x="3502" y="1474863"/>
              <a:chExt cx="2015318" cy="200620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21CCA1B-6E5E-5E8E-9469-BB9AA1B08B66}"/>
                  </a:ext>
                </a:extLst>
              </p:cNvPr>
              <p:cNvSpPr/>
              <p:nvPr/>
            </p:nvSpPr>
            <p:spPr>
              <a:xfrm>
                <a:off x="3502" y="1474863"/>
                <a:ext cx="2015318" cy="2006207"/>
              </a:xfrm>
              <a:prstGeom prst="rect">
                <a:avLst/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A28C1F-75F1-2248-25C7-96B383EEAAC2}"/>
                  </a:ext>
                </a:extLst>
              </p:cNvPr>
              <p:cNvSpPr txBox="1"/>
              <p:nvPr/>
            </p:nvSpPr>
            <p:spPr>
              <a:xfrm>
                <a:off x="3502" y="1474863"/>
                <a:ext cx="2015318" cy="200620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82880" tIns="182880" rIns="182880" bIns="182880" numCol="1" spcCol="1270" anchor="t" anchorCtr="0">
                <a:noAutofit/>
              </a:bodyPr>
              <a:lstStyle/>
              <a:p>
                <a:pPr marL="0" lvl="0" indent="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853C86-BF36-BC3D-AC43-A5A99DA3F201}"/>
                </a:ext>
              </a:extLst>
            </p:cNvPr>
            <p:cNvSpPr txBox="1"/>
            <p:nvPr/>
          </p:nvSpPr>
          <p:spPr>
            <a:xfrm>
              <a:off x="5498244" y="4383969"/>
              <a:ext cx="217430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river Assistance System</a:t>
              </a: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E46D33FF-25A9-3B71-D890-BFA872797C4A}"/>
              </a:ext>
            </a:extLst>
          </p:cNvPr>
          <p:cNvSpPr/>
          <p:nvPr/>
        </p:nvSpPr>
        <p:spPr>
          <a:xfrm>
            <a:off x="5891548" y="2794109"/>
            <a:ext cx="609600" cy="66477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CCCFC3F-F46D-2AE5-3DDF-1EEEA16EC394}"/>
              </a:ext>
            </a:extLst>
          </p:cNvPr>
          <p:cNvSpPr/>
          <p:nvPr/>
        </p:nvSpPr>
        <p:spPr>
          <a:xfrm>
            <a:off x="8176716" y="2794109"/>
            <a:ext cx="609600" cy="66477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AF5F0B8-3615-F27E-F9CA-012C03D959CA}"/>
              </a:ext>
            </a:extLst>
          </p:cNvPr>
          <p:cNvSpPr/>
          <p:nvPr/>
        </p:nvSpPr>
        <p:spPr>
          <a:xfrm>
            <a:off x="10639644" y="2794109"/>
            <a:ext cx="609600" cy="66477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F2CF72-93F2-B649-A3EE-C40E02752BCA}"/>
              </a:ext>
            </a:extLst>
          </p:cNvPr>
          <p:cNvSpPr txBox="1"/>
          <p:nvPr/>
        </p:nvSpPr>
        <p:spPr>
          <a:xfrm>
            <a:off x="6018588" y="2847761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1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242B4B-B1E2-30E9-7AD1-82424C82EEA7}"/>
              </a:ext>
            </a:extLst>
          </p:cNvPr>
          <p:cNvSpPr txBox="1"/>
          <p:nvPr/>
        </p:nvSpPr>
        <p:spPr>
          <a:xfrm>
            <a:off x="8321863" y="2843221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2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224EB8-2F5F-42FB-D671-F7D7126F164D}"/>
              </a:ext>
            </a:extLst>
          </p:cNvPr>
          <p:cNvSpPr txBox="1"/>
          <p:nvPr/>
        </p:nvSpPr>
        <p:spPr>
          <a:xfrm>
            <a:off x="10792044" y="2849349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3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9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61544" y="-115613"/>
            <a:ext cx="9144000" cy="135631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roblem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Solve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7CD4CDD1-87B9-9795-E0C1-D720F6FED59A}"/>
              </a:ext>
            </a:extLst>
          </p:cNvPr>
          <p:cNvSpPr>
            <a:spLocks noGrp="1" noChangeAspect="1" noChangeArrowheads="1"/>
          </p:cNvSpPr>
          <p:nvPr>
            <p:ph type="pic" sz="quarter" idx="10"/>
          </p:nvPr>
        </p:nvSpPr>
        <p:spPr bwMode="auto">
          <a:xfrm>
            <a:off x="7262649" y="1509653"/>
            <a:ext cx="4442287" cy="444376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5E8214-880C-6A7F-3C37-F4DB2EA5D3EE}"/>
              </a:ext>
            </a:extLst>
          </p:cNvPr>
          <p:cNvSpPr txBox="1"/>
          <p:nvPr/>
        </p:nvSpPr>
        <p:spPr>
          <a:xfrm>
            <a:off x="1019504" y="1419373"/>
            <a:ext cx="5696607" cy="50783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Predicting whether the driver is at fault by considering these factors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ACRS Report 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Collision 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Surface Condition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Driver Substance Abuse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Injury Severity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Speed Limit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Vehicle Damage Extent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Vehicle Body Type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2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A56EF-57AC-787D-90CB-8936C2A6A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54865">
            <a:off x="705737" y="3641921"/>
            <a:ext cx="3231931" cy="24200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86" y="538655"/>
            <a:ext cx="11277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Explanation</a:t>
            </a:r>
            <a:br>
              <a:rPr lang="en-US" dirty="0"/>
            </a:b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5A50E3A-08FC-486C-97F2-111E46731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A06C81-3F39-A5C8-0E26-0B6483A3F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0055" y="1685798"/>
            <a:ext cx="6873765" cy="435133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is downloaded from data.gov:</a:t>
            </a:r>
            <a:b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https://catalog.data.gov/dataset/crash-reporting-drivers-data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i="1" dirty="0">
              <a:solidFill>
                <a:schemeClr val="tx1"/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set consists of 43 columns and 157841 rows.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 Independent Variables:</a:t>
            </a:r>
          </a:p>
          <a:p>
            <a:pPr marL="457200" lvl="1" indent="0" algn="just"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ACRS Report Type’, 'Collision Type’, 'Weather’, 'Surface Condition’, 'Light’, 'Driver Substance Abuse’, 'Injury Severity’, 'Speed Limit’, 'Vehicle Damage Extent’, 'Vehicle Body Type’.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Variable: 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‘Driver At Fault’</a:t>
            </a:r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8656"/>
            <a:ext cx="11277600" cy="1325563"/>
          </a:xfrm>
        </p:spPr>
        <p:txBody>
          <a:bodyPr/>
          <a:lstStyle/>
          <a:p>
            <a:r>
              <a:rPr lang="en-US" dirty="0"/>
              <a:t>Data Preparation</a:t>
            </a:r>
            <a:br>
              <a:rPr lang="en-US" dirty="0"/>
            </a:b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5A50E3A-08FC-486C-97F2-111E46731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A56EF-57AC-787D-90CB-8936C2A6A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010" y="380999"/>
            <a:ext cx="3182224" cy="16685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C66E63E-5B03-C207-413D-0C554CFA3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3160548"/>
              </p:ext>
            </p:extLst>
          </p:nvPr>
        </p:nvGraphicFramePr>
        <p:xfrm>
          <a:off x="838200" y="982981"/>
          <a:ext cx="9144000" cy="5607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8744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8806"/>
            <a:ext cx="11277600" cy="1325563"/>
          </a:xfrm>
        </p:spPr>
        <p:txBody>
          <a:bodyPr/>
          <a:lstStyle/>
          <a:p>
            <a:r>
              <a:rPr lang="en-US" dirty="0"/>
              <a:t>Data Preparation</a:t>
            </a:r>
            <a:br>
              <a:rPr lang="en-US" dirty="0"/>
            </a:br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5A50E3A-08FC-486C-97F2-111E46731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A56EF-57AC-787D-90CB-8936C2A6A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031" y="4241728"/>
            <a:ext cx="2743200" cy="17479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B39367B-2052-BD7F-4447-31A0D8A7C8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5083023"/>
              </p:ext>
            </p:extLst>
          </p:nvPr>
        </p:nvGraphicFramePr>
        <p:xfrm>
          <a:off x="0" y="16383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2073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7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4EEF2"/>
      </a:accent1>
      <a:accent2>
        <a:srgbClr val="9CD3D9"/>
      </a:accent2>
      <a:accent3>
        <a:srgbClr val="387373"/>
      </a:accent3>
      <a:accent4>
        <a:srgbClr val="022E40"/>
      </a:accent4>
      <a:accent5>
        <a:srgbClr val="F2E4C9"/>
      </a:accent5>
      <a:accent6>
        <a:srgbClr val="FFFFF5"/>
      </a:accent6>
      <a:hlink>
        <a:srgbClr val="0563C1"/>
      </a:hlink>
      <a:folHlink>
        <a:srgbClr val="954F72"/>
      </a:folHlink>
    </a:clrScheme>
    <a:fontScheme name="Custom 114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nowscape_tm44613219_Win32_JB_SL_v3" id="{1C87AC08-773C-4510-A4A8-B1D3594C4029}" vid="{72F6DBE6-EDB8-4427-B790-8ECF5ED625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1B5A3C-8B2E-4B35-A109-4713D9D356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576AF5-45CB-4D7F-8506-5C2B8F7E0C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473F6E9-2FA5-4F36-A42B-ED7213C4AA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Snowscape presentation</Template>
  <TotalTime>376</TotalTime>
  <Words>605</Words>
  <Application>Microsoft Office PowerPoint</Application>
  <PresentationFormat>Widescreen</PresentationFormat>
  <Paragraphs>141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Bodoni MT</vt:lpstr>
      <vt:lpstr>Calibri</vt:lpstr>
      <vt:lpstr>Source Sans Pro Light</vt:lpstr>
      <vt:lpstr>Times New Roman</vt:lpstr>
      <vt:lpstr>Office Theme</vt:lpstr>
      <vt:lpstr>   Driver’s Fault Prediction </vt:lpstr>
      <vt:lpstr>AGENDA</vt:lpstr>
      <vt:lpstr>INTRODUCTION</vt:lpstr>
      <vt:lpstr>Use Case</vt:lpstr>
      <vt:lpstr>How AI and ML are used</vt:lpstr>
      <vt:lpstr>Problem To Solve</vt:lpstr>
      <vt:lpstr>Dataset Explanation </vt:lpstr>
      <vt:lpstr>Data Preparation </vt:lpstr>
      <vt:lpstr>Data Preparation 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EDA</vt:lpstr>
      <vt:lpstr>Algorithm Used</vt:lpstr>
      <vt:lpstr>Comparison</vt:lpstr>
      <vt:lpstr>Predictions</vt:lpstr>
      <vt:lpstr>How it this helpful in real-time</vt:lpstr>
      <vt:lpstr>Rewrite the Use-case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Driver’s Fault Prediction</dc:title>
  <dc:creator>Akinapuram Amulya</dc:creator>
  <cp:lastModifiedBy>Akinapuram Amulya</cp:lastModifiedBy>
  <cp:revision>7</cp:revision>
  <dcterms:created xsi:type="dcterms:W3CDTF">2023-04-27T05:14:33Z</dcterms:created>
  <dcterms:modified xsi:type="dcterms:W3CDTF">2025-04-24T01:44:07Z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